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DDE53-D598-4662-8D1F-D6706ACAA2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E1E4FC3-908D-48E2-A509-4BC5D5CA39A7}">
      <dgm:prSet/>
      <dgm:spPr/>
      <dgm:t>
        <a:bodyPr/>
        <a:lstStyle/>
        <a:p>
          <a:r>
            <a:rPr lang="it-IT"/>
            <a:t>REPERTORI MEDIALI DIFFERENZIATI E DIGITALIZZATI</a:t>
          </a:r>
          <a:endParaRPr lang="en-US"/>
        </a:p>
      </dgm:t>
    </dgm:pt>
    <dgm:pt modelId="{803585BB-F228-4C44-A322-7522B39B128D}" type="parTrans" cxnId="{98627B69-D37D-4D53-AD44-191322F816B3}">
      <dgm:prSet/>
      <dgm:spPr/>
      <dgm:t>
        <a:bodyPr/>
        <a:lstStyle/>
        <a:p>
          <a:endParaRPr lang="en-US"/>
        </a:p>
      </dgm:t>
    </dgm:pt>
    <dgm:pt modelId="{8285C940-0378-4F76-A88F-215C36000E72}" type="sibTrans" cxnId="{98627B69-D37D-4D53-AD44-191322F816B3}">
      <dgm:prSet/>
      <dgm:spPr/>
      <dgm:t>
        <a:bodyPr/>
        <a:lstStyle/>
        <a:p>
          <a:endParaRPr lang="en-US"/>
        </a:p>
      </dgm:t>
    </dgm:pt>
    <dgm:pt modelId="{3CB88AFB-2863-4777-84B2-4B15D949FF6E}">
      <dgm:prSet/>
      <dgm:spPr/>
      <dgm:t>
        <a:bodyPr/>
        <a:lstStyle/>
        <a:p>
          <a:r>
            <a:rPr lang="it-IT"/>
            <a:t>INTERDIPENDENZA DIGITALE</a:t>
          </a:r>
          <a:endParaRPr lang="en-US"/>
        </a:p>
      </dgm:t>
    </dgm:pt>
    <dgm:pt modelId="{9878C6CF-63DC-4A3E-B3FE-FF9AFC80ABD5}" type="parTrans" cxnId="{2726F19F-A860-4D68-B01E-94CC7C20BA09}">
      <dgm:prSet/>
      <dgm:spPr/>
      <dgm:t>
        <a:bodyPr/>
        <a:lstStyle/>
        <a:p>
          <a:endParaRPr lang="en-US"/>
        </a:p>
      </dgm:t>
    </dgm:pt>
    <dgm:pt modelId="{4120B443-32F3-4B94-ABEB-2FF9DB56FDAC}" type="sibTrans" cxnId="{2726F19F-A860-4D68-B01E-94CC7C20BA09}">
      <dgm:prSet/>
      <dgm:spPr/>
      <dgm:t>
        <a:bodyPr/>
        <a:lstStyle/>
        <a:p>
          <a:endParaRPr lang="en-US"/>
        </a:p>
      </dgm:t>
    </dgm:pt>
    <dgm:pt modelId="{06C92341-AE95-40A1-B51C-AB90CD554E27}">
      <dgm:prSet/>
      <dgm:spPr/>
      <dgm:t>
        <a:bodyPr/>
        <a:lstStyle/>
        <a:p>
          <a:r>
            <a:rPr lang="it-IT"/>
            <a:t>CONTINUITA’ REALE/DIGITALE</a:t>
          </a:r>
          <a:endParaRPr lang="en-US"/>
        </a:p>
      </dgm:t>
    </dgm:pt>
    <dgm:pt modelId="{AD034DD7-8778-4248-ABDF-2E88CA9DD099}" type="parTrans" cxnId="{0AA6E3CD-3E05-4BEC-A6B4-2DD8526403A3}">
      <dgm:prSet/>
      <dgm:spPr/>
      <dgm:t>
        <a:bodyPr/>
        <a:lstStyle/>
        <a:p>
          <a:endParaRPr lang="en-US"/>
        </a:p>
      </dgm:t>
    </dgm:pt>
    <dgm:pt modelId="{A969155B-0351-46A7-A2E3-C543229D2FE3}" type="sibTrans" cxnId="{0AA6E3CD-3E05-4BEC-A6B4-2DD8526403A3}">
      <dgm:prSet/>
      <dgm:spPr/>
      <dgm:t>
        <a:bodyPr/>
        <a:lstStyle/>
        <a:p>
          <a:endParaRPr lang="en-US"/>
        </a:p>
      </dgm:t>
    </dgm:pt>
    <dgm:pt modelId="{80849AF4-CF76-4672-8649-1227E13D30E0}" type="pres">
      <dgm:prSet presAssocID="{4EEDDE53-D598-4662-8D1F-D6706ACAA24B}" presName="root" presStyleCnt="0">
        <dgm:presLayoutVars>
          <dgm:dir/>
          <dgm:resizeHandles val="exact"/>
        </dgm:presLayoutVars>
      </dgm:prSet>
      <dgm:spPr/>
    </dgm:pt>
    <dgm:pt modelId="{C1DE9CC5-19CC-4ECD-9003-7C2E033348E4}" type="pres">
      <dgm:prSet presAssocID="{FE1E4FC3-908D-48E2-A509-4BC5D5CA39A7}" presName="compNode" presStyleCnt="0"/>
      <dgm:spPr/>
    </dgm:pt>
    <dgm:pt modelId="{141798AE-6BDE-4836-8361-3F35B233940D}" type="pres">
      <dgm:prSet presAssocID="{FE1E4FC3-908D-48E2-A509-4BC5D5CA39A7}" presName="bgRect" presStyleLbl="bgShp" presStyleIdx="0" presStyleCnt="3"/>
      <dgm:spPr/>
    </dgm:pt>
    <dgm:pt modelId="{A50BADEE-9C68-4D05-A390-94F0B09FFCDE}" type="pres">
      <dgm:prSet presAssocID="{FE1E4FC3-908D-48E2-A509-4BC5D5CA39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B1B065DB-F1D2-45BE-B486-6EF986C2F5DB}" type="pres">
      <dgm:prSet presAssocID="{FE1E4FC3-908D-48E2-A509-4BC5D5CA39A7}" presName="spaceRect" presStyleCnt="0"/>
      <dgm:spPr/>
    </dgm:pt>
    <dgm:pt modelId="{547E9E52-3C02-49C3-8435-5A998DD8FFE7}" type="pres">
      <dgm:prSet presAssocID="{FE1E4FC3-908D-48E2-A509-4BC5D5CA39A7}" presName="parTx" presStyleLbl="revTx" presStyleIdx="0" presStyleCnt="3">
        <dgm:presLayoutVars>
          <dgm:chMax val="0"/>
          <dgm:chPref val="0"/>
        </dgm:presLayoutVars>
      </dgm:prSet>
      <dgm:spPr/>
    </dgm:pt>
    <dgm:pt modelId="{D89F2A2E-D7EC-4357-8BEC-D84FE3D7D52D}" type="pres">
      <dgm:prSet presAssocID="{8285C940-0378-4F76-A88F-215C36000E72}" presName="sibTrans" presStyleCnt="0"/>
      <dgm:spPr/>
    </dgm:pt>
    <dgm:pt modelId="{8A906F50-D358-43E8-96B9-C0404238A7FF}" type="pres">
      <dgm:prSet presAssocID="{3CB88AFB-2863-4777-84B2-4B15D949FF6E}" presName="compNode" presStyleCnt="0"/>
      <dgm:spPr/>
    </dgm:pt>
    <dgm:pt modelId="{9183BBD2-66C0-493D-B1DC-9106721E3BFC}" type="pres">
      <dgm:prSet presAssocID="{3CB88AFB-2863-4777-84B2-4B15D949FF6E}" presName="bgRect" presStyleLbl="bgShp" presStyleIdx="1" presStyleCnt="3"/>
      <dgm:spPr/>
    </dgm:pt>
    <dgm:pt modelId="{D6D81B46-B6EE-435A-9EDA-12D76103ACEF}" type="pres">
      <dgm:prSet presAssocID="{3CB88AFB-2863-4777-84B2-4B15D949FF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te"/>
        </a:ext>
      </dgm:extLst>
    </dgm:pt>
    <dgm:pt modelId="{C3533EC6-2753-4066-A104-BC7EB7729D52}" type="pres">
      <dgm:prSet presAssocID="{3CB88AFB-2863-4777-84B2-4B15D949FF6E}" presName="spaceRect" presStyleCnt="0"/>
      <dgm:spPr/>
    </dgm:pt>
    <dgm:pt modelId="{FBC8EF86-7F80-4D22-BEEB-B7D69B195B1A}" type="pres">
      <dgm:prSet presAssocID="{3CB88AFB-2863-4777-84B2-4B15D949FF6E}" presName="parTx" presStyleLbl="revTx" presStyleIdx="1" presStyleCnt="3">
        <dgm:presLayoutVars>
          <dgm:chMax val="0"/>
          <dgm:chPref val="0"/>
        </dgm:presLayoutVars>
      </dgm:prSet>
      <dgm:spPr/>
    </dgm:pt>
    <dgm:pt modelId="{BE97E071-50B6-4938-8B6E-2B1EFBCA922A}" type="pres">
      <dgm:prSet presAssocID="{4120B443-32F3-4B94-ABEB-2FF9DB56FDAC}" presName="sibTrans" presStyleCnt="0"/>
      <dgm:spPr/>
    </dgm:pt>
    <dgm:pt modelId="{9390ABE4-1C7C-4282-A38C-E85544B5830E}" type="pres">
      <dgm:prSet presAssocID="{06C92341-AE95-40A1-B51C-AB90CD554E27}" presName="compNode" presStyleCnt="0"/>
      <dgm:spPr/>
    </dgm:pt>
    <dgm:pt modelId="{080B63F0-E156-458A-A578-7BB3F15AE59E}" type="pres">
      <dgm:prSet presAssocID="{06C92341-AE95-40A1-B51C-AB90CD554E27}" presName="bgRect" presStyleLbl="bgShp" presStyleIdx="2" presStyleCnt="3"/>
      <dgm:spPr/>
    </dgm:pt>
    <dgm:pt modelId="{9F707AF2-BFFD-4D7E-92AB-7C54242B5974}" type="pres">
      <dgm:prSet presAssocID="{06C92341-AE95-40A1-B51C-AB90CD554E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ona"/>
        </a:ext>
      </dgm:extLst>
    </dgm:pt>
    <dgm:pt modelId="{700E4659-C859-430D-83B5-E09D6269AE6F}" type="pres">
      <dgm:prSet presAssocID="{06C92341-AE95-40A1-B51C-AB90CD554E27}" presName="spaceRect" presStyleCnt="0"/>
      <dgm:spPr/>
    </dgm:pt>
    <dgm:pt modelId="{25E2FE90-6F40-41F8-A723-4D16660E5067}" type="pres">
      <dgm:prSet presAssocID="{06C92341-AE95-40A1-B51C-AB90CD554E2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1AEFE0F-BB66-4185-A7EF-46D13B3AEFB8}" type="presOf" srcId="{06C92341-AE95-40A1-B51C-AB90CD554E27}" destId="{25E2FE90-6F40-41F8-A723-4D16660E5067}" srcOrd="0" destOrd="0" presId="urn:microsoft.com/office/officeart/2018/2/layout/IconVerticalSolidList"/>
    <dgm:cxn modelId="{691F012C-A3D7-44BF-AFD7-0AC57E1EC9EA}" type="presOf" srcId="{4EEDDE53-D598-4662-8D1F-D6706ACAA24B}" destId="{80849AF4-CF76-4672-8649-1227E13D30E0}" srcOrd="0" destOrd="0" presId="urn:microsoft.com/office/officeart/2018/2/layout/IconVerticalSolidList"/>
    <dgm:cxn modelId="{98627B69-D37D-4D53-AD44-191322F816B3}" srcId="{4EEDDE53-D598-4662-8D1F-D6706ACAA24B}" destId="{FE1E4FC3-908D-48E2-A509-4BC5D5CA39A7}" srcOrd="0" destOrd="0" parTransId="{803585BB-F228-4C44-A322-7522B39B128D}" sibTransId="{8285C940-0378-4F76-A88F-215C36000E72}"/>
    <dgm:cxn modelId="{2726F19F-A860-4D68-B01E-94CC7C20BA09}" srcId="{4EEDDE53-D598-4662-8D1F-D6706ACAA24B}" destId="{3CB88AFB-2863-4777-84B2-4B15D949FF6E}" srcOrd="1" destOrd="0" parTransId="{9878C6CF-63DC-4A3E-B3FE-FF9AFC80ABD5}" sibTransId="{4120B443-32F3-4B94-ABEB-2FF9DB56FDAC}"/>
    <dgm:cxn modelId="{53F0F8BF-64B6-487A-96C9-A89B999AEDCA}" type="presOf" srcId="{FE1E4FC3-908D-48E2-A509-4BC5D5CA39A7}" destId="{547E9E52-3C02-49C3-8435-5A998DD8FFE7}" srcOrd="0" destOrd="0" presId="urn:microsoft.com/office/officeart/2018/2/layout/IconVerticalSolidList"/>
    <dgm:cxn modelId="{765E1BC7-E0FB-4DA9-B712-37ABAC7AE433}" type="presOf" srcId="{3CB88AFB-2863-4777-84B2-4B15D949FF6E}" destId="{FBC8EF86-7F80-4D22-BEEB-B7D69B195B1A}" srcOrd="0" destOrd="0" presId="urn:microsoft.com/office/officeart/2018/2/layout/IconVerticalSolidList"/>
    <dgm:cxn modelId="{0AA6E3CD-3E05-4BEC-A6B4-2DD8526403A3}" srcId="{4EEDDE53-D598-4662-8D1F-D6706ACAA24B}" destId="{06C92341-AE95-40A1-B51C-AB90CD554E27}" srcOrd="2" destOrd="0" parTransId="{AD034DD7-8778-4248-ABDF-2E88CA9DD099}" sibTransId="{A969155B-0351-46A7-A2E3-C543229D2FE3}"/>
    <dgm:cxn modelId="{A4575AF1-A8E2-4925-BB31-318D0379CB85}" type="presParOf" srcId="{80849AF4-CF76-4672-8649-1227E13D30E0}" destId="{C1DE9CC5-19CC-4ECD-9003-7C2E033348E4}" srcOrd="0" destOrd="0" presId="urn:microsoft.com/office/officeart/2018/2/layout/IconVerticalSolidList"/>
    <dgm:cxn modelId="{0685889E-F247-4A2E-B621-DB0C522525DF}" type="presParOf" srcId="{C1DE9CC5-19CC-4ECD-9003-7C2E033348E4}" destId="{141798AE-6BDE-4836-8361-3F35B233940D}" srcOrd="0" destOrd="0" presId="urn:microsoft.com/office/officeart/2018/2/layout/IconVerticalSolidList"/>
    <dgm:cxn modelId="{FF09EA71-E810-47CE-97DC-28B9921FE62E}" type="presParOf" srcId="{C1DE9CC5-19CC-4ECD-9003-7C2E033348E4}" destId="{A50BADEE-9C68-4D05-A390-94F0B09FFCDE}" srcOrd="1" destOrd="0" presId="urn:microsoft.com/office/officeart/2018/2/layout/IconVerticalSolidList"/>
    <dgm:cxn modelId="{CCDA10D0-881B-4F40-9ED0-FA900FC605D3}" type="presParOf" srcId="{C1DE9CC5-19CC-4ECD-9003-7C2E033348E4}" destId="{B1B065DB-F1D2-45BE-B486-6EF986C2F5DB}" srcOrd="2" destOrd="0" presId="urn:microsoft.com/office/officeart/2018/2/layout/IconVerticalSolidList"/>
    <dgm:cxn modelId="{1F68AADB-468C-4D2D-8EAF-AC1ED1072182}" type="presParOf" srcId="{C1DE9CC5-19CC-4ECD-9003-7C2E033348E4}" destId="{547E9E52-3C02-49C3-8435-5A998DD8FFE7}" srcOrd="3" destOrd="0" presId="urn:microsoft.com/office/officeart/2018/2/layout/IconVerticalSolidList"/>
    <dgm:cxn modelId="{3B8F5C20-35AD-4C24-AD96-3E461DFCC4A0}" type="presParOf" srcId="{80849AF4-CF76-4672-8649-1227E13D30E0}" destId="{D89F2A2E-D7EC-4357-8BEC-D84FE3D7D52D}" srcOrd="1" destOrd="0" presId="urn:microsoft.com/office/officeart/2018/2/layout/IconVerticalSolidList"/>
    <dgm:cxn modelId="{08D07F1A-78D7-4354-9DEF-EE6EAC94719F}" type="presParOf" srcId="{80849AF4-CF76-4672-8649-1227E13D30E0}" destId="{8A906F50-D358-43E8-96B9-C0404238A7FF}" srcOrd="2" destOrd="0" presId="urn:microsoft.com/office/officeart/2018/2/layout/IconVerticalSolidList"/>
    <dgm:cxn modelId="{9BC6D56A-F653-4D5A-BD8C-DFCF32C82E5F}" type="presParOf" srcId="{8A906F50-D358-43E8-96B9-C0404238A7FF}" destId="{9183BBD2-66C0-493D-B1DC-9106721E3BFC}" srcOrd="0" destOrd="0" presId="urn:microsoft.com/office/officeart/2018/2/layout/IconVerticalSolidList"/>
    <dgm:cxn modelId="{BF4C0B16-85C7-432D-AD7B-C82D16C7CBB8}" type="presParOf" srcId="{8A906F50-D358-43E8-96B9-C0404238A7FF}" destId="{D6D81B46-B6EE-435A-9EDA-12D76103ACEF}" srcOrd="1" destOrd="0" presId="urn:microsoft.com/office/officeart/2018/2/layout/IconVerticalSolidList"/>
    <dgm:cxn modelId="{B3F2E9E7-B22D-498E-961F-0AE7CC8EBAF9}" type="presParOf" srcId="{8A906F50-D358-43E8-96B9-C0404238A7FF}" destId="{C3533EC6-2753-4066-A104-BC7EB7729D52}" srcOrd="2" destOrd="0" presId="urn:microsoft.com/office/officeart/2018/2/layout/IconVerticalSolidList"/>
    <dgm:cxn modelId="{A59CD082-738D-4170-92DF-DF96673D5C47}" type="presParOf" srcId="{8A906F50-D358-43E8-96B9-C0404238A7FF}" destId="{FBC8EF86-7F80-4D22-BEEB-B7D69B195B1A}" srcOrd="3" destOrd="0" presId="urn:microsoft.com/office/officeart/2018/2/layout/IconVerticalSolidList"/>
    <dgm:cxn modelId="{C11E222F-242B-4F28-8BF9-D62DF73A9576}" type="presParOf" srcId="{80849AF4-CF76-4672-8649-1227E13D30E0}" destId="{BE97E071-50B6-4938-8B6E-2B1EFBCA922A}" srcOrd="3" destOrd="0" presId="urn:microsoft.com/office/officeart/2018/2/layout/IconVerticalSolidList"/>
    <dgm:cxn modelId="{FED68247-A79D-4323-8364-AE3B8E405DFC}" type="presParOf" srcId="{80849AF4-CF76-4672-8649-1227E13D30E0}" destId="{9390ABE4-1C7C-4282-A38C-E85544B5830E}" srcOrd="4" destOrd="0" presId="urn:microsoft.com/office/officeart/2018/2/layout/IconVerticalSolidList"/>
    <dgm:cxn modelId="{96DDD791-29BE-4F2D-961B-6BCE8D28B913}" type="presParOf" srcId="{9390ABE4-1C7C-4282-A38C-E85544B5830E}" destId="{080B63F0-E156-458A-A578-7BB3F15AE59E}" srcOrd="0" destOrd="0" presId="urn:microsoft.com/office/officeart/2018/2/layout/IconVerticalSolidList"/>
    <dgm:cxn modelId="{17FF42BC-7309-4F4B-B285-E287183A8D8B}" type="presParOf" srcId="{9390ABE4-1C7C-4282-A38C-E85544B5830E}" destId="{9F707AF2-BFFD-4D7E-92AB-7C54242B5974}" srcOrd="1" destOrd="0" presId="urn:microsoft.com/office/officeart/2018/2/layout/IconVerticalSolidList"/>
    <dgm:cxn modelId="{384103D6-84BB-41B2-8623-E7B5404CA5DE}" type="presParOf" srcId="{9390ABE4-1C7C-4282-A38C-E85544B5830E}" destId="{700E4659-C859-430D-83B5-E09D6269AE6F}" srcOrd="2" destOrd="0" presId="urn:microsoft.com/office/officeart/2018/2/layout/IconVerticalSolidList"/>
    <dgm:cxn modelId="{BC2935B8-F34B-4E9E-B564-05D53B575E85}" type="presParOf" srcId="{9390ABE4-1C7C-4282-A38C-E85544B5830E}" destId="{25E2FE90-6F40-41F8-A723-4D16660E50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CAEFA-0E55-4B12-A81B-FFE2F388CA0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1352452-5ACF-44E1-8D54-0210E4B00650}">
      <dgm:prSet/>
      <dgm:spPr/>
      <dgm:t>
        <a:bodyPr/>
        <a:lstStyle/>
        <a:p>
          <a:r>
            <a:rPr lang="it-IT"/>
            <a:t>COMUNITA’ MEDIATIZZATE</a:t>
          </a:r>
          <a:endParaRPr lang="en-US"/>
        </a:p>
      </dgm:t>
    </dgm:pt>
    <dgm:pt modelId="{21D25AD6-F6F1-4484-ABED-B037FCB02C08}" type="parTrans" cxnId="{497400DC-7374-44DC-88A5-B40083E09B2B}">
      <dgm:prSet/>
      <dgm:spPr/>
      <dgm:t>
        <a:bodyPr/>
        <a:lstStyle/>
        <a:p>
          <a:endParaRPr lang="en-US"/>
        </a:p>
      </dgm:t>
    </dgm:pt>
    <dgm:pt modelId="{4BFB89E7-94BD-436C-85F0-395F75B03FE9}" type="sibTrans" cxnId="{497400DC-7374-44DC-88A5-B40083E09B2B}">
      <dgm:prSet/>
      <dgm:spPr/>
      <dgm:t>
        <a:bodyPr/>
        <a:lstStyle/>
        <a:p>
          <a:endParaRPr lang="en-US"/>
        </a:p>
      </dgm:t>
    </dgm:pt>
    <dgm:pt modelId="{63B33DB8-FA44-42FE-A06A-FFB5DEDAF744}">
      <dgm:prSet/>
      <dgm:spPr/>
      <dgm:t>
        <a:bodyPr/>
        <a:lstStyle/>
        <a:p>
          <a:r>
            <a:rPr lang="it-IT"/>
            <a:t>PIATTAFORME DIGITALI DI PROSSIMITA’</a:t>
          </a:r>
          <a:endParaRPr lang="en-US"/>
        </a:p>
      </dgm:t>
    </dgm:pt>
    <dgm:pt modelId="{096DF35C-02EC-4D18-87B2-833436F51BA4}" type="parTrans" cxnId="{75B4CD6B-9031-47F5-82A4-5740F2464E64}">
      <dgm:prSet/>
      <dgm:spPr/>
      <dgm:t>
        <a:bodyPr/>
        <a:lstStyle/>
        <a:p>
          <a:endParaRPr lang="en-US"/>
        </a:p>
      </dgm:t>
    </dgm:pt>
    <dgm:pt modelId="{34FB289D-4442-4B41-A6EC-B37BE4010DA8}" type="sibTrans" cxnId="{75B4CD6B-9031-47F5-82A4-5740F2464E64}">
      <dgm:prSet/>
      <dgm:spPr/>
      <dgm:t>
        <a:bodyPr/>
        <a:lstStyle/>
        <a:p>
          <a:endParaRPr lang="en-US"/>
        </a:p>
      </dgm:t>
    </dgm:pt>
    <dgm:pt modelId="{1B265DAE-3A40-4614-AC75-A9DA8BF82D13}">
      <dgm:prSet/>
      <dgm:spPr/>
      <dgm:t>
        <a:bodyPr/>
        <a:lstStyle/>
        <a:p>
          <a:r>
            <a:rPr lang="it-IT"/>
            <a:t>PIATTAFORME DIGITALI DI PARTECIPAZIONE</a:t>
          </a:r>
          <a:endParaRPr lang="en-US"/>
        </a:p>
      </dgm:t>
    </dgm:pt>
    <dgm:pt modelId="{0EECD71A-AEF0-4EE3-BF88-06384C2A07EC}" type="parTrans" cxnId="{E96AE11D-4A4A-4598-A8A5-3729471835BD}">
      <dgm:prSet/>
      <dgm:spPr/>
      <dgm:t>
        <a:bodyPr/>
        <a:lstStyle/>
        <a:p>
          <a:endParaRPr lang="en-US"/>
        </a:p>
      </dgm:t>
    </dgm:pt>
    <dgm:pt modelId="{00A876B6-2602-40CD-8D72-C8EDA46E732E}" type="sibTrans" cxnId="{E96AE11D-4A4A-4598-A8A5-3729471835BD}">
      <dgm:prSet/>
      <dgm:spPr/>
      <dgm:t>
        <a:bodyPr/>
        <a:lstStyle/>
        <a:p>
          <a:endParaRPr lang="en-US"/>
        </a:p>
      </dgm:t>
    </dgm:pt>
    <dgm:pt modelId="{C77BF181-C2B7-124C-86F7-8D860AEA3D58}" type="pres">
      <dgm:prSet presAssocID="{CA6CAEFA-0E55-4B12-A81B-FFE2F388CA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DC3FF8-D4E3-1B4B-8C1B-ABEAE3E0267C}" type="pres">
      <dgm:prSet presAssocID="{61352452-5ACF-44E1-8D54-0210E4B00650}" presName="hierRoot1" presStyleCnt="0"/>
      <dgm:spPr/>
    </dgm:pt>
    <dgm:pt modelId="{42B23C01-838A-654F-9A1D-43131A17A357}" type="pres">
      <dgm:prSet presAssocID="{61352452-5ACF-44E1-8D54-0210E4B00650}" presName="composite" presStyleCnt="0"/>
      <dgm:spPr/>
    </dgm:pt>
    <dgm:pt modelId="{7E4C6D34-3C59-9D4E-8090-BAF7725D750D}" type="pres">
      <dgm:prSet presAssocID="{61352452-5ACF-44E1-8D54-0210E4B00650}" presName="background" presStyleLbl="node0" presStyleIdx="0" presStyleCnt="3"/>
      <dgm:spPr/>
    </dgm:pt>
    <dgm:pt modelId="{3EDB7E13-B5DB-8246-A59F-C97EC078A725}" type="pres">
      <dgm:prSet presAssocID="{61352452-5ACF-44E1-8D54-0210E4B00650}" presName="text" presStyleLbl="fgAcc0" presStyleIdx="0" presStyleCnt="3">
        <dgm:presLayoutVars>
          <dgm:chPref val="3"/>
        </dgm:presLayoutVars>
      </dgm:prSet>
      <dgm:spPr/>
    </dgm:pt>
    <dgm:pt modelId="{5BC348E2-EB7B-8141-859A-D2B981B665B2}" type="pres">
      <dgm:prSet presAssocID="{61352452-5ACF-44E1-8D54-0210E4B00650}" presName="hierChild2" presStyleCnt="0"/>
      <dgm:spPr/>
    </dgm:pt>
    <dgm:pt modelId="{4E340146-9EE3-5D44-BE3A-8673721D5B65}" type="pres">
      <dgm:prSet presAssocID="{63B33DB8-FA44-42FE-A06A-FFB5DEDAF744}" presName="hierRoot1" presStyleCnt="0"/>
      <dgm:spPr/>
    </dgm:pt>
    <dgm:pt modelId="{B883ABA1-6213-8547-BBAE-9B20BB86BDAA}" type="pres">
      <dgm:prSet presAssocID="{63B33DB8-FA44-42FE-A06A-FFB5DEDAF744}" presName="composite" presStyleCnt="0"/>
      <dgm:spPr/>
    </dgm:pt>
    <dgm:pt modelId="{37E70977-00B1-6244-8DDF-0EC7F667459D}" type="pres">
      <dgm:prSet presAssocID="{63B33DB8-FA44-42FE-A06A-FFB5DEDAF744}" presName="background" presStyleLbl="node0" presStyleIdx="1" presStyleCnt="3"/>
      <dgm:spPr/>
    </dgm:pt>
    <dgm:pt modelId="{4470E62A-A267-ED40-BB98-23588631AD44}" type="pres">
      <dgm:prSet presAssocID="{63B33DB8-FA44-42FE-A06A-FFB5DEDAF744}" presName="text" presStyleLbl="fgAcc0" presStyleIdx="1" presStyleCnt="3">
        <dgm:presLayoutVars>
          <dgm:chPref val="3"/>
        </dgm:presLayoutVars>
      </dgm:prSet>
      <dgm:spPr/>
    </dgm:pt>
    <dgm:pt modelId="{A19448CB-D4B0-6A41-A6EB-5FD8D3D7AE82}" type="pres">
      <dgm:prSet presAssocID="{63B33DB8-FA44-42FE-A06A-FFB5DEDAF744}" presName="hierChild2" presStyleCnt="0"/>
      <dgm:spPr/>
    </dgm:pt>
    <dgm:pt modelId="{3AB17941-A3C4-8E4C-9789-05C5C4375BB2}" type="pres">
      <dgm:prSet presAssocID="{1B265DAE-3A40-4614-AC75-A9DA8BF82D13}" presName="hierRoot1" presStyleCnt="0"/>
      <dgm:spPr/>
    </dgm:pt>
    <dgm:pt modelId="{78AD43D0-2A6F-C248-8ED0-254C8D291639}" type="pres">
      <dgm:prSet presAssocID="{1B265DAE-3A40-4614-AC75-A9DA8BF82D13}" presName="composite" presStyleCnt="0"/>
      <dgm:spPr/>
    </dgm:pt>
    <dgm:pt modelId="{F0A26176-5C73-3A44-9D01-1A67A1FF22A8}" type="pres">
      <dgm:prSet presAssocID="{1B265DAE-3A40-4614-AC75-A9DA8BF82D13}" presName="background" presStyleLbl="node0" presStyleIdx="2" presStyleCnt="3"/>
      <dgm:spPr/>
    </dgm:pt>
    <dgm:pt modelId="{CB67E850-0833-AC4E-84F0-C03958AD7C30}" type="pres">
      <dgm:prSet presAssocID="{1B265DAE-3A40-4614-AC75-A9DA8BF82D13}" presName="text" presStyleLbl="fgAcc0" presStyleIdx="2" presStyleCnt="3">
        <dgm:presLayoutVars>
          <dgm:chPref val="3"/>
        </dgm:presLayoutVars>
      </dgm:prSet>
      <dgm:spPr/>
    </dgm:pt>
    <dgm:pt modelId="{BC7FD5D2-8F84-914D-86DA-9717D49FD7A0}" type="pres">
      <dgm:prSet presAssocID="{1B265DAE-3A40-4614-AC75-A9DA8BF82D13}" presName="hierChild2" presStyleCnt="0"/>
      <dgm:spPr/>
    </dgm:pt>
  </dgm:ptLst>
  <dgm:cxnLst>
    <dgm:cxn modelId="{E96AE11D-4A4A-4598-A8A5-3729471835BD}" srcId="{CA6CAEFA-0E55-4B12-A81B-FFE2F388CA05}" destId="{1B265DAE-3A40-4614-AC75-A9DA8BF82D13}" srcOrd="2" destOrd="0" parTransId="{0EECD71A-AEF0-4EE3-BF88-06384C2A07EC}" sibTransId="{00A876B6-2602-40CD-8D72-C8EDA46E732E}"/>
    <dgm:cxn modelId="{61EFE652-FF37-9240-AF3F-A0DDCDF2B10A}" type="presOf" srcId="{1B265DAE-3A40-4614-AC75-A9DA8BF82D13}" destId="{CB67E850-0833-AC4E-84F0-C03958AD7C30}" srcOrd="0" destOrd="0" presId="urn:microsoft.com/office/officeart/2005/8/layout/hierarchy1"/>
    <dgm:cxn modelId="{75B4CD6B-9031-47F5-82A4-5740F2464E64}" srcId="{CA6CAEFA-0E55-4B12-A81B-FFE2F388CA05}" destId="{63B33DB8-FA44-42FE-A06A-FFB5DEDAF744}" srcOrd="1" destOrd="0" parTransId="{096DF35C-02EC-4D18-87B2-833436F51BA4}" sibTransId="{34FB289D-4442-4B41-A6EC-B37BE4010DA8}"/>
    <dgm:cxn modelId="{9466858C-80A2-0F41-BE0D-8BA88540A004}" type="presOf" srcId="{61352452-5ACF-44E1-8D54-0210E4B00650}" destId="{3EDB7E13-B5DB-8246-A59F-C97EC078A725}" srcOrd="0" destOrd="0" presId="urn:microsoft.com/office/officeart/2005/8/layout/hierarchy1"/>
    <dgm:cxn modelId="{27D09095-3B76-0144-8414-B383003844CC}" type="presOf" srcId="{63B33DB8-FA44-42FE-A06A-FFB5DEDAF744}" destId="{4470E62A-A267-ED40-BB98-23588631AD44}" srcOrd="0" destOrd="0" presId="urn:microsoft.com/office/officeart/2005/8/layout/hierarchy1"/>
    <dgm:cxn modelId="{2652A6BD-8744-0149-933C-4E5527917738}" type="presOf" srcId="{CA6CAEFA-0E55-4B12-A81B-FFE2F388CA05}" destId="{C77BF181-C2B7-124C-86F7-8D860AEA3D58}" srcOrd="0" destOrd="0" presId="urn:microsoft.com/office/officeart/2005/8/layout/hierarchy1"/>
    <dgm:cxn modelId="{497400DC-7374-44DC-88A5-B40083E09B2B}" srcId="{CA6CAEFA-0E55-4B12-A81B-FFE2F388CA05}" destId="{61352452-5ACF-44E1-8D54-0210E4B00650}" srcOrd="0" destOrd="0" parTransId="{21D25AD6-F6F1-4484-ABED-B037FCB02C08}" sibTransId="{4BFB89E7-94BD-436C-85F0-395F75B03FE9}"/>
    <dgm:cxn modelId="{C536E787-03F2-4748-8997-7755E4667FBE}" type="presParOf" srcId="{C77BF181-C2B7-124C-86F7-8D860AEA3D58}" destId="{6BDC3FF8-D4E3-1B4B-8C1B-ABEAE3E0267C}" srcOrd="0" destOrd="0" presId="urn:microsoft.com/office/officeart/2005/8/layout/hierarchy1"/>
    <dgm:cxn modelId="{31A5A3A2-8AA0-2F4C-9684-78501543665E}" type="presParOf" srcId="{6BDC3FF8-D4E3-1B4B-8C1B-ABEAE3E0267C}" destId="{42B23C01-838A-654F-9A1D-43131A17A357}" srcOrd="0" destOrd="0" presId="urn:microsoft.com/office/officeart/2005/8/layout/hierarchy1"/>
    <dgm:cxn modelId="{178FCD32-15E5-904F-AC85-400A613283E7}" type="presParOf" srcId="{42B23C01-838A-654F-9A1D-43131A17A357}" destId="{7E4C6D34-3C59-9D4E-8090-BAF7725D750D}" srcOrd="0" destOrd="0" presId="urn:microsoft.com/office/officeart/2005/8/layout/hierarchy1"/>
    <dgm:cxn modelId="{1CDB86FE-9223-5145-8C4A-FF820B6DA99E}" type="presParOf" srcId="{42B23C01-838A-654F-9A1D-43131A17A357}" destId="{3EDB7E13-B5DB-8246-A59F-C97EC078A725}" srcOrd="1" destOrd="0" presId="urn:microsoft.com/office/officeart/2005/8/layout/hierarchy1"/>
    <dgm:cxn modelId="{726D98FE-6D80-B146-85BB-722E5E143C6E}" type="presParOf" srcId="{6BDC3FF8-D4E3-1B4B-8C1B-ABEAE3E0267C}" destId="{5BC348E2-EB7B-8141-859A-D2B981B665B2}" srcOrd="1" destOrd="0" presId="urn:microsoft.com/office/officeart/2005/8/layout/hierarchy1"/>
    <dgm:cxn modelId="{77B58C2F-EB41-0548-996D-0A342DB08580}" type="presParOf" srcId="{C77BF181-C2B7-124C-86F7-8D860AEA3D58}" destId="{4E340146-9EE3-5D44-BE3A-8673721D5B65}" srcOrd="1" destOrd="0" presId="urn:microsoft.com/office/officeart/2005/8/layout/hierarchy1"/>
    <dgm:cxn modelId="{1C489FCC-250F-0C42-96CF-5F94EBEC8A60}" type="presParOf" srcId="{4E340146-9EE3-5D44-BE3A-8673721D5B65}" destId="{B883ABA1-6213-8547-BBAE-9B20BB86BDAA}" srcOrd="0" destOrd="0" presId="urn:microsoft.com/office/officeart/2005/8/layout/hierarchy1"/>
    <dgm:cxn modelId="{42870B07-01B7-5048-9FDC-E727DF56161C}" type="presParOf" srcId="{B883ABA1-6213-8547-BBAE-9B20BB86BDAA}" destId="{37E70977-00B1-6244-8DDF-0EC7F667459D}" srcOrd="0" destOrd="0" presId="urn:microsoft.com/office/officeart/2005/8/layout/hierarchy1"/>
    <dgm:cxn modelId="{07E37FEC-7C27-A14E-B7AF-053AC6D0FA47}" type="presParOf" srcId="{B883ABA1-6213-8547-BBAE-9B20BB86BDAA}" destId="{4470E62A-A267-ED40-BB98-23588631AD44}" srcOrd="1" destOrd="0" presId="urn:microsoft.com/office/officeart/2005/8/layout/hierarchy1"/>
    <dgm:cxn modelId="{8ACF1023-C787-8F4F-BAD8-E20989FF86D7}" type="presParOf" srcId="{4E340146-9EE3-5D44-BE3A-8673721D5B65}" destId="{A19448CB-D4B0-6A41-A6EB-5FD8D3D7AE82}" srcOrd="1" destOrd="0" presId="urn:microsoft.com/office/officeart/2005/8/layout/hierarchy1"/>
    <dgm:cxn modelId="{A2F998D7-32C4-4049-B48C-27C02393E57C}" type="presParOf" srcId="{C77BF181-C2B7-124C-86F7-8D860AEA3D58}" destId="{3AB17941-A3C4-8E4C-9789-05C5C4375BB2}" srcOrd="2" destOrd="0" presId="urn:microsoft.com/office/officeart/2005/8/layout/hierarchy1"/>
    <dgm:cxn modelId="{FA13A54D-9998-064B-A0F7-67B0E694E1AA}" type="presParOf" srcId="{3AB17941-A3C4-8E4C-9789-05C5C4375BB2}" destId="{78AD43D0-2A6F-C248-8ED0-254C8D291639}" srcOrd="0" destOrd="0" presId="urn:microsoft.com/office/officeart/2005/8/layout/hierarchy1"/>
    <dgm:cxn modelId="{C002A76B-68E5-E74B-AD5F-7B55F8EC18DA}" type="presParOf" srcId="{78AD43D0-2A6F-C248-8ED0-254C8D291639}" destId="{F0A26176-5C73-3A44-9D01-1A67A1FF22A8}" srcOrd="0" destOrd="0" presId="urn:microsoft.com/office/officeart/2005/8/layout/hierarchy1"/>
    <dgm:cxn modelId="{B0A58F1E-4B28-6243-A8CE-F6AE44755BD8}" type="presParOf" srcId="{78AD43D0-2A6F-C248-8ED0-254C8D291639}" destId="{CB67E850-0833-AC4E-84F0-C03958AD7C30}" srcOrd="1" destOrd="0" presId="urn:microsoft.com/office/officeart/2005/8/layout/hierarchy1"/>
    <dgm:cxn modelId="{09CDDC9B-C4FF-0C43-B8ED-1E7A0D5882EA}" type="presParOf" srcId="{3AB17941-A3C4-8E4C-9789-05C5C4375BB2}" destId="{BC7FD5D2-8F84-914D-86DA-9717D49FD7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D7D19E-E9F4-4C27-9785-EC57A8E0D98D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3735E69-28D9-490D-9E8B-6CE28864FC9D}">
      <dgm:prSet/>
      <dgm:spPr/>
      <dgm:t>
        <a:bodyPr/>
        <a:lstStyle/>
        <a:p>
          <a:r>
            <a:rPr lang="it-IT"/>
            <a:t>POPOLARITA’</a:t>
          </a:r>
          <a:endParaRPr lang="en-US"/>
        </a:p>
      </dgm:t>
    </dgm:pt>
    <dgm:pt modelId="{F686D0FB-BB93-4ADF-BCE0-4922DAD4B8EC}" type="parTrans" cxnId="{2201D618-E3C1-4A15-81B0-3CE15E223A14}">
      <dgm:prSet/>
      <dgm:spPr/>
      <dgm:t>
        <a:bodyPr/>
        <a:lstStyle/>
        <a:p>
          <a:endParaRPr lang="en-US"/>
        </a:p>
      </dgm:t>
    </dgm:pt>
    <dgm:pt modelId="{432D1768-A06A-4CC1-AF72-2D9BF6B0C315}" type="sibTrans" cxnId="{2201D618-E3C1-4A15-81B0-3CE15E223A14}">
      <dgm:prSet/>
      <dgm:spPr/>
      <dgm:t>
        <a:bodyPr/>
        <a:lstStyle/>
        <a:p>
          <a:endParaRPr lang="en-US"/>
        </a:p>
      </dgm:t>
    </dgm:pt>
    <dgm:pt modelId="{C9E36212-E586-4253-9B6F-3FC47D7426F4}">
      <dgm:prSet/>
      <dgm:spPr/>
      <dgm:t>
        <a:bodyPr/>
        <a:lstStyle/>
        <a:p>
          <a:r>
            <a:rPr lang="it-IT"/>
            <a:t>STORYTELLING</a:t>
          </a:r>
          <a:endParaRPr lang="en-US"/>
        </a:p>
      </dgm:t>
    </dgm:pt>
    <dgm:pt modelId="{533E2C78-5181-4083-807F-FC1ABD029F25}" type="parTrans" cxnId="{BBC6FB2F-4A03-4C71-8453-B31F5AF3A872}">
      <dgm:prSet/>
      <dgm:spPr/>
      <dgm:t>
        <a:bodyPr/>
        <a:lstStyle/>
        <a:p>
          <a:endParaRPr lang="en-US"/>
        </a:p>
      </dgm:t>
    </dgm:pt>
    <dgm:pt modelId="{EF119821-63E3-449B-AB72-9AC47D92FA96}" type="sibTrans" cxnId="{BBC6FB2F-4A03-4C71-8453-B31F5AF3A872}">
      <dgm:prSet/>
      <dgm:spPr/>
      <dgm:t>
        <a:bodyPr/>
        <a:lstStyle/>
        <a:p>
          <a:endParaRPr lang="en-US"/>
        </a:p>
      </dgm:t>
    </dgm:pt>
    <dgm:pt modelId="{B745540F-2DB6-4D7C-9B07-2E1F275DF84F}">
      <dgm:prSet/>
      <dgm:spPr/>
      <dgm:t>
        <a:bodyPr/>
        <a:lstStyle/>
        <a:p>
          <a:r>
            <a:rPr lang="it-IT"/>
            <a:t>USO DEI DATI (THICK E BIG DATA)</a:t>
          </a:r>
          <a:endParaRPr lang="en-US"/>
        </a:p>
      </dgm:t>
    </dgm:pt>
    <dgm:pt modelId="{458E5A90-D0CF-454D-94F6-29C23046C62A}" type="parTrans" cxnId="{8248B734-6965-4A43-AFB4-52C92657D67F}">
      <dgm:prSet/>
      <dgm:spPr/>
      <dgm:t>
        <a:bodyPr/>
        <a:lstStyle/>
        <a:p>
          <a:endParaRPr lang="en-US"/>
        </a:p>
      </dgm:t>
    </dgm:pt>
    <dgm:pt modelId="{7D826A0F-2D52-4DC8-AB4A-BC25FE9D703D}" type="sibTrans" cxnId="{8248B734-6965-4A43-AFB4-52C92657D67F}">
      <dgm:prSet/>
      <dgm:spPr/>
      <dgm:t>
        <a:bodyPr/>
        <a:lstStyle/>
        <a:p>
          <a:endParaRPr lang="en-US"/>
        </a:p>
      </dgm:t>
    </dgm:pt>
    <dgm:pt modelId="{6771AC9B-21D7-44C7-B21D-8C9F87AF1452}">
      <dgm:prSet/>
      <dgm:spPr/>
      <dgm:t>
        <a:bodyPr/>
        <a:lstStyle/>
        <a:p>
          <a:r>
            <a:rPr lang="it-IT"/>
            <a:t>COMUNITA’ DIGITALI</a:t>
          </a:r>
          <a:endParaRPr lang="en-US"/>
        </a:p>
      </dgm:t>
    </dgm:pt>
    <dgm:pt modelId="{5FCBD219-F114-4684-B756-16E0E226CB08}" type="parTrans" cxnId="{6043FC6D-6EFE-414A-A13B-17D590E5AC49}">
      <dgm:prSet/>
      <dgm:spPr/>
      <dgm:t>
        <a:bodyPr/>
        <a:lstStyle/>
        <a:p>
          <a:endParaRPr lang="en-US"/>
        </a:p>
      </dgm:t>
    </dgm:pt>
    <dgm:pt modelId="{B19B1B43-67B0-4472-8D69-008EAFA9E3E1}" type="sibTrans" cxnId="{6043FC6D-6EFE-414A-A13B-17D590E5AC49}">
      <dgm:prSet/>
      <dgm:spPr/>
      <dgm:t>
        <a:bodyPr/>
        <a:lstStyle/>
        <a:p>
          <a:endParaRPr lang="en-US"/>
        </a:p>
      </dgm:t>
    </dgm:pt>
    <dgm:pt modelId="{D466203B-D8A2-4A02-9FF6-4B937C721E17}">
      <dgm:prSet/>
      <dgm:spPr/>
      <dgm:t>
        <a:bodyPr/>
        <a:lstStyle/>
        <a:p>
          <a:r>
            <a:rPr lang="it-IT"/>
            <a:t>PIATTAFORME DIGITALI DI PROSSIMITA’</a:t>
          </a:r>
          <a:endParaRPr lang="en-US"/>
        </a:p>
      </dgm:t>
    </dgm:pt>
    <dgm:pt modelId="{443C9207-186E-4056-BADF-E4338EC3D4E2}" type="parTrans" cxnId="{64FF3798-FEAF-405F-A094-05F02FA6283C}">
      <dgm:prSet/>
      <dgm:spPr/>
      <dgm:t>
        <a:bodyPr/>
        <a:lstStyle/>
        <a:p>
          <a:endParaRPr lang="en-US"/>
        </a:p>
      </dgm:t>
    </dgm:pt>
    <dgm:pt modelId="{B8B5CAB8-F4F5-4271-876E-4CD81C9249FA}" type="sibTrans" cxnId="{64FF3798-FEAF-405F-A094-05F02FA6283C}">
      <dgm:prSet/>
      <dgm:spPr/>
      <dgm:t>
        <a:bodyPr/>
        <a:lstStyle/>
        <a:p>
          <a:endParaRPr lang="en-US"/>
        </a:p>
      </dgm:t>
    </dgm:pt>
    <dgm:pt modelId="{647FB2A4-5009-431F-8981-A02DED164EB2}">
      <dgm:prSet/>
      <dgm:spPr/>
      <dgm:t>
        <a:bodyPr/>
        <a:lstStyle/>
        <a:p>
          <a:r>
            <a:rPr lang="it-IT"/>
            <a:t>COMUNITA’ DI PRATICHE DEI COMUNICATORI</a:t>
          </a:r>
          <a:endParaRPr lang="en-US"/>
        </a:p>
      </dgm:t>
    </dgm:pt>
    <dgm:pt modelId="{2EFC9F54-170F-4FF5-B3FB-4CC58FC235B6}" type="parTrans" cxnId="{C627B1BD-259A-4F04-98B3-D43F7A563895}">
      <dgm:prSet/>
      <dgm:spPr/>
      <dgm:t>
        <a:bodyPr/>
        <a:lstStyle/>
        <a:p>
          <a:endParaRPr lang="en-US"/>
        </a:p>
      </dgm:t>
    </dgm:pt>
    <dgm:pt modelId="{1E76F26F-F22A-4301-8FB1-8B81B87C56CD}" type="sibTrans" cxnId="{C627B1BD-259A-4F04-98B3-D43F7A563895}">
      <dgm:prSet/>
      <dgm:spPr/>
      <dgm:t>
        <a:bodyPr/>
        <a:lstStyle/>
        <a:p>
          <a:endParaRPr lang="en-US"/>
        </a:p>
      </dgm:t>
    </dgm:pt>
    <dgm:pt modelId="{BBFA167A-F63C-416C-93F7-1BACF6A79D71}">
      <dgm:prSet/>
      <dgm:spPr/>
      <dgm:t>
        <a:bodyPr/>
        <a:lstStyle/>
        <a:p>
          <a:r>
            <a:rPr lang="it-IT"/>
            <a:t>EMOZIONI</a:t>
          </a:r>
          <a:endParaRPr lang="en-US"/>
        </a:p>
      </dgm:t>
    </dgm:pt>
    <dgm:pt modelId="{10498F41-D976-4DD7-9AB9-7FB30CDF1AEB}" type="parTrans" cxnId="{87C9309E-DBB3-4390-ABA2-63B5B400A2ED}">
      <dgm:prSet/>
      <dgm:spPr/>
      <dgm:t>
        <a:bodyPr/>
        <a:lstStyle/>
        <a:p>
          <a:endParaRPr lang="en-US"/>
        </a:p>
      </dgm:t>
    </dgm:pt>
    <dgm:pt modelId="{169EADB6-4230-4CD9-8E69-E0B4A5F4D35E}" type="sibTrans" cxnId="{87C9309E-DBB3-4390-ABA2-63B5B400A2ED}">
      <dgm:prSet/>
      <dgm:spPr/>
      <dgm:t>
        <a:bodyPr/>
        <a:lstStyle/>
        <a:p>
          <a:endParaRPr lang="en-US"/>
        </a:p>
      </dgm:t>
    </dgm:pt>
    <dgm:pt modelId="{B93B60A0-3139-4C43-B5EA-C961E1F8D717}" type="pres">
      <dgm:prSet presAssocID="{1ED7D19E-E9F4-4C27-9785-EC57A8E0D98D}" presName="diagram" presStyleCnt="0">
        <dgm:presLayoutVars>
          <dgm:dir/>
          <dgm:resizeHandles val="exact"/>
        </dgm:presLayoutVars>
      </dgm:prSet>
      <dgm:spPr/>
    </dgm:pt>
    <dgm:pt modelId="{744D4C5E-1F77-024A-A135-C6F12EBE26F8}" type="pres">
      <dgm:prSet presAssocID="{33735E69-28D9-490D-9E8B-6CE28864FC9D}" presName="node" presStyleLbl="node1" presStyleIdx="0" presStyleCnt="7">
        <dgm:presLayoutVars>
          <dgm:bulletEnabled val="1"/>
        </dgm:presLayoutVars>
      </dgm:prSet>
      <dgm:spPr/>
    </dgm:pt>
    <dgm:pt modelId="{EF973E61-8A91-B447-8971-20C0E77FA42D}" type="pres">
      <dgm:prSet presAssocID="{432D1768-A06A-4CC1-AF72-2D9BF6B0C315}" presName="sibTrans" presStyleCnt="0"/>
      <dgm:spPr/>
    </dgm:pt>
    <dgm:pt modelId="{E882A3C5-455E-E24E-81AD-DA25707CE891}" type="pres">
      <dgm:prSet presAssocID="{C9E36212-E586-4253-9B6F-3FC47D7426F4}" presName="node" presStyleLbl="node1" presStyleIdx="1" presStyleCnt="7">
        <dgm:presLayoutVars>
          <dgm:bulletEnabled val="1"/>
        </dgm:presLayoutVars>
      </dgm:prSet>
      <dgm:spPr/>
    </dgm:pt>
    <dgm:pt modelId="{B3DFB5F1-1C32-1A4D-9AD8-A31FEA505D12}" type="pres">
      <dgm:prSet presAssocID="{EF119821-63E3-449B-AB72-9AC47D92FA96}" presName="sibTrans" presStyleCnt="0"/>
      <dgm:spPr/>
    </dgm:pt>
    <dgm:pt modelId="{AD501329-FBDA-554C-B004-E844197C6252}" type="pres">
      <dgm:prSet presAssocID="{B745540F-2DB6-4D7C-9B07-2E1F275DF84F}" presName="node" presStyleLbl="node1" presStyleIdx="2" presStyleCnt="7">
        <dgm:presLayoutVars>
          <dgm:bulletEnabled val="1"/>
        </dgm:presLayoutVars>
      </dgm:prSet>
      <dgm:spPr/>
    </dgm:pt>
    <dgm:pt modelId="{3986B928-AFA6-2344-8032-38F237D0A53F}" type="pres">
      <dgm:prSet presAssocID="{7D826A0F-2D52-4DC8-AB4A-BC25FE9D703D}" presName="sibTrans" presStyleCnt="0"/>
      <dgm:spPr/>
    </dgm:pt>
    <dgm:pt modelId="{24DF9EC7-BE38-7E4A-B3C7-26D02A93D047}" type="pres">
      <dgm:prSet presAssocID="{6771AC9B-21D7-44C7-B21D-8C9F87AF1452}" presName="node" presStyleLbl="node1" presStyleIdx="3" presStyleCnt="7">
        <dgm:presLayoutVars>
          <dgm:bulletEnabled val="1"/>
        </dgm:presLayoutVars>
      </dgm:prSet>
      <dgm:spPr/>
    </dgm:pt>
    <dgm:pt modelId="{22319BAE-C9E2-5B41-91E4-93CCBFEB7183}" type="pres">
      <dgm:prSet presAssocID="{B19B1B43-67B0-4472-8D69-008EAFA9E3E1}" presName="sibTrans" presStyleCnt="0"/>
      <dgm:spPr/>
    </dgm:pt>
    <dgm:pt modelId="{DD2B3414-1918-574A-BEB7-15BA552D1A8F}" type="pres">
      <dgm:prSet presAssocID="{D466203B-D8A2-4A02-9FF6-4B937C721E17}" presName="node" presStyleLbl="node1" presStyleIdx="4" presStyleCnt="7">
        <dgm:presLayoutVars>
          <dgm:bulletEnabled val="1"/>
        </dgm:presLayoutVars>
      </dgm:prSet>
      <dgm:spPr/>
    </dgm:pt>
    <dgm:pt modelId="{92B6BEAA-70A6-FE4C-A07A-1F69CB027B0F}" type="pres">
      <dgm:prSet presAssocID="{B8B5CAB8-F4F5-4271-876E-4CD81C9249FA}" presName="sibTrans" presStyleCnt="0"/>
      <dgm:spPr/>
    </dgm:pt>
    <dgm:pt modelId="{143C8CE9-C0B3-E148-8512-09F32F809458}" type="pres">
      <dgm:prSet presAssocID="{647FB2A4-5009-431F-8981-A02DED164EB2}" presName="node" presStyleLbl="node1" presStyleIdx="5" presStyleCnt="7">
        <dgm:presLayoutVars>
          <dgm:bulletEnabled val="1"/>
        </dgm:presLayoutVars>
      </dgm:prSet>
      <dgm:spPr/>
    </dgm:pt>
    <dgm:pt modelId="{001E2490-EA3D-D443-895E-86B3E5191FC2}" type="pres">
      <dgm:prSet presAssocID="{1E76F26F-F22A-4301-8FB1-8B81B87C56CD}" presName="sibTrans" presStyleCnt="0"/>
      <dgm:spPr/>
    </dgm:pt>
    <dgm:pt modelId="{E34554A4-204A-2647-B266-735A0ABE76DA}" type="pres">
      <dgm:prSet presAssocID="{BBFA167A-F63C-416C-93F7-1BACF6A79D71}" presName="node" presStyleLbl="node1" presStyleIdx="6" presStyleCnt="7">
        <dgm:presLayoutVars>
          <dgm:bulletEnabled val="1"/>
        </dgm:presLayoutVars>
      </dgm:prSet>
      <dgm:spPr/>
    </dgm:pt>
  </dgm:ptLst>
  <dgm:cxnLst>
    <dgm:cxn modelId="{4447B20F-DB18-494A-BEE9-8E852CBD4243}" type="presOf" srcId="{1ED7D19E-E9F4-4C27-9785-EC57A8E0D98D}" destId="{B93B60A0-3139-4C43-B5EA-C961E1F8D717}" srcOrd="0" destOrd="0" presId="urn:microsoft.com/office/officeart/2005/8/layout/default"/>
    <dgm:cxn modelId="{2201D618-E3C1-4A15-81B0-3CE15E223A14}" srcId="{1ED7D19E-E9F4-4C27-9785-EC57A8E0D98D}" destId="{33735E69-28D9-490D-9E8B-6CE28864FC9D}" srcOrd="0" destOrd="0" parTransId="{F686D0FB-BB93-4ADF-BCE0-4922DAD4B8EC}" sibTransId="{432D1768-A06A-4CC1-AF72-2D9BF6B0C315}"/>
    <dgm:cxn modelId="{BBC6FB2F-4A03-4C71-8453-B31F5AF3A872}" srcId="{1ED7D19E-E9F4-4C27-9785-EC57A8E0D98D}" destId="{C9E36212-E586-4253-9B6F-3FC47D7426F4}" srcOrd="1" destOrd="0" parTransId="{533E2C78-5181-4083-807F-FC1ABD029F25}" sibTransId="{EF119821-63E3-449B-AB72-9AC47D92FA96}"/>
    <dgm:cxn modelId="{8248B734-6965-4A43-AFB4-52C92657D67F}" srcId="{1ED7D19E-E9F4-4C27-9785-EC57A8E0D98D}" destId="{B745540F-2DB6-4D7C-9B07-2E1F275DF84F}" srcOrd="2" destOrd="0" parTransId="{458E5A90-D0CF-454D-94F6-29C23046C62A}" sibTransId="{7D826A0F-2D52-4DC8-AB4A-BC25FE9D703D}"/>
    <dgm:cxn modelId="{06FFFB3A-7667-9443-ADA8-FE8BD2EF6093}" type="presOf" srcId="{6771AC9B-21D7-44C7-B21D-8C9F87AF1452}" destId="{24DF9EC7-BE38-7E4A-B3C7-26D02A93D047}" srcOrd="0" destOrd="0" presId="urn:microsoft.com/office/officeart/2005/8/layout/default"/>
    <dgm:cxn modelId="{DF9AF85C-80ED-044E-A67C-9CFB6BE49002}" type="presOf" srcId="{BBFA167A-F63C-416C-93F7-1BACF6A79D71}" destId="{E34554A4-204A-2647-B266-735A0ABE76DA}" srcOrd="0" destOrd="0" presId="urn:microsoft.com/office/officeart/2005/8/layout/default"/>
    <dgm:cxn modelId="{4BFAF266-8130-7C4D-9369-70CBE64A5944}" type="presOf" srcId="{647FB2A4-5009-431F-8981-A02DED164EB2}" destId="{143C8CE9-C0B3-E148-8512-09F32F809458}" srcOrd="0" destOrd="0" presId="urn:microsoft.com/office/officeart/2005/8/layout/default"/>
    <dgm:cxn modelId="{9E8B9E68-8220-5242-8FD6-B42E42AE52DD}" type="presOf" srcId="{D466203B-D8A2-4A02-9FF6-4B937C721E17}" destId="{DD2B3414-1918-574A-BEB7-15BA552D1A8F}" srcOrd="0" destOrd="0" presId="urn:microsoft.com/office/officeart/2005/8/layout/default"/>
    <dgm:cxn modelId="{6043FC6D-6EFE-414A-A13B-17D590E5AC49}" srcId="{1ED7D19E-E9F4-4C27-9785-EC57A8E0D98D}" destId="{6771AC9B-21D7-44C7-B21D-8C9F87AF1452}" srcOrd="3" destOrd="0" parTransId="{5FCBD219-F114-4684-B756-16E0E226CB08}" sibTransId="{B19B1B43-67B0-4472-8D69-008EAFA9E3E1}"/>
    <dgm:cxn modelId="{8D4CDF93-0D2F-BF45-BEF4-1859EAD783FE}" type="presOf" srcId="{C9E36212-E586-4253-9B6F-3FC47D7426F4}" destId="{E882A3C5-455E-E24E-81AD-DA25707CE891}" srcOrd="0" destOrd="0" presId="urn:microsoft.com/office/officeart/2005/8/layout/default"/>
    <dgm:cxn modelId="{64FF3798-FEAF-405F-A094-05F02FA6283C}" srcId="{1ED7D19E-E9F4-4C27-9785-EC57A8E0D98D}" destId="{D466203B-D8A2-4A02-9FF6-4B937C721E17}" srcOrd="4" destOrd="0" parTransId="{443C9207-186E-4056-BADF-E4338EC3D4E2}" sibTransId="{B8B5CAB8-F4F5-4271-876E-4CD81C9249FA}"/>
    <dgm:cxn modelId="{87C9309E-DBB3-4390-ABA2-63B5B400A2ED}" srcId="{1ED7D19E-E9F4-4C27-9785-EC57A8E0D98D}" destId="{BBFA167A-F63C-416C-93F7-1BACF6A79D71}" srcOrd="6" destOrd="0" parTransId="{10498F41-D976-4DD7-9AB9-7FB30CDF1AEB}" sibTransId="{169EADB6-4230-4CD9-8E69-E0B4A5F4D35E}"/>
    <dgm:cxn modelId="{C627B1BD-259A-4F04-98B3-D43F7A563895}" srcId="{1ED7D19E-E9F4-4C27-9785-EC57A8E0D98D}" destId="{647FB2A4-5009-431F-8981-A02DED164EB2}" srcOrd="5" destOrd="0" parTransId="{2EFC9F54-170F-4FF5-B3FB-4CC58FC235B6}" sibTransId="{1E76F26F-F22A-4301-8FB1-8B81B87C56CD}"/>
    <dgm:cxn modelId="{43F50DD0-B30E-D044-BA42-86A6AAABD276}" type="presOf" srcId="{B745540F-2DB6-4D7C-9B07-2E1F275DF84F}" destId="{AD501329-FBDA-554C-B004-E844197C6252}" srcOrd="0" destOrd="0" presId="urn:microsoft.com/office/officeart/2005/8/layout/default"/>
    <dgm:cxn modelId="{EE64B7E3-49B7-6943-B95D-821AFFAC68B5}" type="presOf" srcId="{33735E69-28D9-490D-9E8B-6CE28864FC9D}" destId="{744D4C5E-1F77-024A-A135-C6F12EBE26F8}" srcOrd="0" destOrd="0" presId="urn:microsoft.com/office/officeart/2005/8/layout/default"/>
    <dgm:cxn modelId="{4AE8A2FD-69D0-2949-9BA1-5CBC9B2F15F2}" type="presParOf" srcId="{B93B60A0-3139-4C43-B5EA-C961E1F8D717}" destId="{744D4C5E-1F77-024A-A135-C6F12EBE26F8}" srcOrd="0" destOrd="0" presId="urn:microsoft.com/office/officeart/2005/8/layout/default"/>
    <dgm:cxn modelId="{22ADAD47-AF1D-6E43-A630-0B14B4731329}" type="presParOf" srcId="{B93B60A0-3139-4C43-B5EA-C961E1F8D717}" destId="{EF973E61-8A91-B447-8971-20C0E77FA42D}" srcOrd="1" destOrd="0" presId="urn:microsoft.com/office/officeart/2005/8/layout/default"/>
    <dgm:cxn modelId="{7314A66D-AECC-8A41-ACDA-049D71DE6A96}" type="presParOf" srcId="{B93B60A0-3139-4C43-B5EA-C961E1F8D717}" destId="{E882A3C5-455E-E24E-81AD-DA25707CE891}" srcOrd="2" destOrd="0" presId="urn:microsoft.com/office/officeart/2005/8/layout/default"/>
    <dgm:cxn modelId="{7C8D82E7-85F7-1B41-B9DF-2BE9A69A1E0B}" type="presParOf" srcId="{B93B60A0-3139-4C43-B5EA-C961E1F8D717}" destId="{B3DFB5F1-1C32-1A4D-9AD8-A31FEA505D12}" srcOrd="3" destOrd="0" presId="urn:microsoft.com/office/officeart/2005/8/layout/default"/>
    <dgm:cxn modelId="{45445801-54AD-F444-B2AE-A43EEB325BC5}" type="presParOf" srcId="{B93B60A0-3139-4C43-B5EA-C961E1F8D717}" destId="{AD501329-FBDA-554C-B004-E844197C6252}" srcOrd="4" destOrd="0" presId="urn:microsoft.com/office/officeart/2005/8/layout/default"/>
    <dgm:cxn modelId="{82FCD7ED-F5AB-1B48-B926-289921D2542C}" type="presParOf" srcId="{B93B60A0-3139-4C43-B5EA-C961E1F8D717}" destId="{3986B928-AFA6-2344-8032-38F237D0A53F}" srcOrd="5" destOrd="0" presId="urn:microsoft.com/office/officeart/2005/8/layout/default"/>
    <dgm:cxn modelId="{D6C4BF29-7384-ED4C-A5E0-921283DB5AD9}" type="presParOf" srcId="{B93B60A0-3139-4C43-B5EA-C961E1F8D717}" destId="{24DF9EC7-BE38-7E4A-B3C7-26D02A93D047}" srcOrd="6" destOrd="0" presId="urn:microsoft.com/office/officeart/2005/8/layout/default"/>
    <dgm:cxn modelId="{64E57AC2-08CC-FC4B-B7D9-3A9147B192C9}" type="presParOf" srcId="{B93B60A0-3139-4C43-B5EA-C961E1F8D717}" destId="{22319BAE-C9E2-5B41-91E4-93CCBFEB7183}" srcOrd="7" destOrd="0" presId="urn:microsoft.com/office/officeart/2005/8/layout/default"/>
    <dgm:cxn modelId="{D3679848-B24D-9542-AE7E-54FC29852262}" type="presParOf" srcId="{B93B60A0-3139-4C43-B5EA-C961E1F8D717}" destId="{DD2B3414-1918-574A-BEB7-15BA552D1A8F}" srcOrd="8" destOrd="0" presId="urn:microsoft.com/office/officeart/2005/8/layout/default"/>
    <dgm:cxn modelId="{BA5CB5EE-CA04-AE41-AB1F-E643AB01832E}" type="presParOf" srcId="{B93B60A0-3139-4C43-B5EA-C961E1F8D717}" destId="{92B6BEAA-70A6-FE4C-A07A-1F69CB027B0F}" srcOrd="9" destOrd="0" presId="urn:microsoft.com/office/officeart/2005/8/layout/default"/>
    <dgm:cxn modelId="{95960501-2F0F-D54F-985C-F92241258080}" type="presParOf" srcId="{B93B60A0-3139-4C43-B5EA-C961E1F8D717}" destId="{143C8CE9-C0B3-E148-8512-09F32F809458}" srcOrd="10" destOrd="0" presId="urn:microsoft.com/office/officeart/2005/8/layout/default"/>
    <dgm:cxn modelId="{AA6706D1-001B-6A43-8230-4DBB41230689}" type="presParOf" srcId="{B93B60A0-3139-4C43-B5EA-C961E1F8D717}" destId="{001E2490-EA3D-D443-895E-86B3E5191FC2}" srcOrd="11" destOrd="0" presId="urn:microsoft.com/office/officeart/2005/8/layout/default"/>
    <dgm:cxn modelId="{1875F028-4AAA-D849-8D7C-D7DA66A85D78}" type="presParOf" srcId="{B93B60A0-3139-4C43-B5EA-C961E1F8D717}" destId="{E34554A4-204A-2647-B266-735A0ABE76D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3FB0C-C2DB-4FD4-8556-A9F43393AB3D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416864-7B66-436A-B595-EE417D31563D}">
      <dgm:prSet/>
      <dgm:spPr/>
      <dgm:t>
        <a:bodyPr/>
        <a:lstStyle/>
        <a:p>
          <a:r>
            <a:rPr lang="it-IT"/>
            <a:t>SE VOGLIO IL CAMBIAMENTO, I PROTAGONISTI DEVONO ESSERE COLORO CHE SONO E SARANNO COINVOLTI NEL CAMBIAMENTO</a:t>
          </a:r>
          <a:endParaRPr lang="en-US"/>
        </a:p>
      </dgm:t>
    </dgm:pt>
    <dgm:pt modelId="{B6DEAFFC-187F-4BC5-BD9B-4A591F368DA0}" type="parTrans" cxnId="{18FD8CD7-6035-483F-A3A5-A98BF9EAC542}">
      <dgm:prSet/>
      <dgm:spPr/>
      <dgm:t>
        <a:bodyPr/>
        <a:lstStyle/>
        <a:p>
          <a:endParaRPr lang="en-US"/>
        </a:p>
      </dgm:t>
    </dgm:pt>
    <dgm:pt modelId="{64C3D0EA-BF3E-44F4-A88F-DF4ED34A8AE7}" type="sibTrans" cxnId="{18FD8CD7-6035-483F-A3A5-A98BF9EAC542}">
      <dgm:prSet/>
      <dgm:spPr/>
      <dgm:t>
        <a:bodyPr/>
        <a:lstStyle/>
        <a:p>
          <a:endParaRPr lang="en-US"/>
        </a:p>
      </dgm:t>
    </dgm:pt>
    <dgm:pt modelId="{B91C7A1A-02AD-47AA-BF92-03D031C78113}">
      <dgm:prSet/>
      <dgm:spPr/>
      <dgm:t>
        <a:bodyPr/>
        <a:lstStyle/>
        <a:p>
          <a:r>
            <a:rPr lang="it-IT"/>
            <a:t>NELLA COMUNICAZIONE SIGNIFICA CHE E’ NECESSARIO COSTRUIRE INSIEME AI BENEFICIARI RENDENDOLI PRODUTTORI DI COMUNICAZIONE</a:t>
          </a:r>
          <a:endParaRPr lang="en-US"/>
        </a:p>
      </dgm:t>
    </dgm:pt>
    <dgm:pt modelId="{FD8F5469-DA6D-4331-BFBA-4FEA829265DB}" type="parTrans" cxnId="{6C219657-36D9-4A91-958B-E322243FF332}">
      <dgm:prSet/>
      <dgm:spPr/>
      <dgm:t>
        <a:bodyPr/>
        <a:lstStyle/>
        <a:p>
          <a:endParaRPr lang="en-US"/>
        </a:p>
      </dgm:t>
    </dgm:pt>
    <dgm:pt modelId="{9E93A6F2-D1AE-48DC-B83F-3D24E40EDFE6}" type="sibTrans" cxnId="{6C219657-36D9-4A91-958B-E322243FF332}">
      <dgm:prSet/>
      <dgm:spPr/>
      <dgm:t>
        <a:bodyPr/>
        <a:lstStyle/>
        <a:p>
          <a:endParaRPr lang="en-US"/>
        </a:p>
      </dgm:t>
    </dgm:pt>
    <dgm:pt modelId="{EC7060AC-A9E0-8D44-91B1-E2739CE64FD6}" type="pres">
      <dgm:prSet presAssocID="{8473FB0C-C2DB-4FD4-8556-A9F43393AB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45F389-6064-FF4D-9600-ADE00A99FE32}" type="pres">
      <dgm:prSet presAssocID="{BB416864-7B66-436A-B595-EE417D31563D}" presName="hierRoot1" presStyleCnt="0"/>
      <dgm:spPr/>
    </dgm:pt>
    <dgm:pt modelId="{0877C105-E437-3541-BBDD-369BD6A1461E}" type="pres">
      <dgm:prSet presAssocID="{BB416864-7B66-436A-B595-EE417D31563D}" presName="composite" presStyleCnt="0"/>
      <dgm:spPr/>
    </dgm:pt>
    <dgm:pt modelId="{BC1CCECB-4D5E-2C4B-8873-83DE9EB70785}" type="pres">
      <dgm:prSet presAssocID="{BB416864-7B66-436A-B595-EE417D31563D}" presName="background" presStyleLbl="node0" presStyleIdx="0" presStyleCnt="2"/>
      <dgm:spPr/>
    </dgm:pt>
    <dgm:pt modelId="{CC280E12-6CAD-2F4E-9702-F57B47794ED6}" type="pres">
      <dgm:prSet presAssocID="{BB416864-7B66-436A-B595-EE417D31563D}" presName="text" presStyleLbl="fgAcc0" presStyleIdx="0" presStyleCnt="2">
        <dgm:presLayoutVars>
          <dgm:chPref val="3"/>
        </dgm:presLayoutVars>
      </dgm:prSet>
      <dgm:spPr/>
    </dgm:pt>
    <dgm:pt modelId="{59A0ECB3-C317-404E-A763-D281CFC6CE4A}" type="pres">
      <dgm:prSet presAssocID="{BB416864-7B66-436A-B595-EE417D31563D}" presName="hierChild2" presStyleCnt="0"/>
      <dgm:spPr/>
    </dgm:pt>
    <dgm:pt modelId="{9B8AB853-1751-804B-BA4D-954597E3E313}" type="pres">
      <dgm:prSet presAssocID="{B91C7A1A-02AD-47AA-BF92-03D031C78113}" presName="hierRoot1" presStyleCnt="0"/>
      <dgm:spPr/>
    </dgm:pt>
    <dgm:pt modelId="{D184D520-ABC1-2143-A755-C5E12FB48426}" type="pres">
      <dgm:prSet presAssocID="{B91C7A1A-02AD-47AA-BF92-03D031C78113}" presName="composite" presStyleCnt="0"/>
      <dgm:spPr/>
    </dgm:pt>
    <dgm:pt modelId="{DE1AE43B-E14A-E046-8729-2B03627B625F}" type="pres">
      <dgm:prSet presAssocID="{B91C7A1A-02AD-47AA-BF92-03D031C78113}" presName="background" presStyleLbl="node0" presStyleIdx="1" presStyleCnt="2"/>
      <dgm:spPr/>
    </dgm:pt>
    <dgm:pt modelId="{81DA2FBB-E4E2-BD42-9994-C983E64CB207}" type="pres">
      <dgm:prSet presAssocID="{B91C7A1A-02AD-47AA-BF92-03D031C78113}" presName="text" presStyleLbl="fgAcc0" presStyleIdx="1" presStyleCnt="2">
        <dgm:presLayoutVars>
          <dgm:chPref val="3"/>
        </dgm:presLayoutVars>
      </dgm:prSet>
      <dgm:spPr/>
    </dgm:pt>
    <dgm:pt modelId="{4291F2FB-A6A3-4C49-918A-21653BA10DE6}" type="pres">
      <dgm:prSet presAssocID="{B91C7A1A-02AD-47AA-BF92-03D031C78113}" presName="hierChild2" presStyleCnt="0"/>
      <dgm:spPr/>
    </dgm:pt>
  </dgm:ptLst>
  <dgm:cxnLst>
    <dgm:cxn modelId="{6C219657-36D9-4A91-958B-E322243FF332}" srcId="{8473FB0C-C2DB-4FD4-8556-A9F43393AB3D}" destId="{B91C7A1A-02AD-47AA-BF92-03D031C78113}" srcOrd="1" destOrd="0" parTransId="{FD8F5469-DA6D-4331-BFBA-4FEA829265DB}" sibTransId="{9E93A6F2-D1AE-48DC-B83F-3D24E40EDFE6}"/>
    <dgm:cxn modelId="{6FA7C478-A64D-184E-A1A7-5F891FB74830}" type="presOf" srcId="{BB416864-7B66-436A-B595-EE417D31563D}" destId="{CC280E12-6CAD-2F4E-9702-F57B47794ED6}" srcOrd="0" destOrd="0" presId="urn:microsoft.com/office/officeart/2005/8/layout/hierarchy1"/>
    <dgm:cxn modelId="{5B4BA7BE-486A-1E46-8521-1DF497CA63B9}" type="presOf" srcId="{8473FB0C-C2DB-4FD4-8556-A9F43393AB3D}" destId="{EC7060AC-A9E0-8D44-91B1-E2739CE64FD6}" srcOrd="0" destOrd="0" presId="urn:microsoft.com/office/officeart/2005/8/layout/hierarchy1"/>
    <dgm:cxn modelId="{18FD8CD7-6035-483F-A3A5-A98BF9EAC542}" srcId="{8473FB0C-C2DB-4FD4-8556-A9F43393AB3D}" destId="{BB416864-7B66-436A-B595-EE417D31563D}" srcOrd="0" destOrd="0" parTransId="{B6DEAFFC-187F-4BC5-BD9B-4A591F368DA0}" sibTransId="{64C3D0EA-BF3E-44F4-A88F-DF4ED34A8AE7}"/>
    <dgm:cxn modelId="{0BC20BDA-0A72-AB46-AEF2-A1EFE22AB969}" type="presOf" srcId="{B91C7A1A-02AD-47AA-BF92-03D031C78113}" destId="{81DA2FBB-E4E2-BD42-9994-C983E64CB207}" srcOrd="0" destOrd="0" presId="urn:microsoft.com/office/officeart/2005/8/layout/hierarchy1"/>
    <dgm:cxn modelId="{984C225E-EC0D-0D46-9F38-C212A2C35B8C}" type="presParOf" srcId="{EC7060AC-A9E0-8D44-91B1-E2739CE64FD6}" destId="{6C45F389-6064-FF4D-9600-ADE00A99FE32}" srcOrd="0" destOrd="0" presId="urn:microsoft.com/office/officeart/2005/8/layout/hierarchy1"/>
    <dgm:cxn modelId="{D3C3A432-6495-654A-BA20-E68BAB568812}" type="presParOf" srcId="{6C45F389-6064-FF4D-9600-ADE00A99FE32}" destId="{0877C105-E437-3541-BBDD-369BD6A1461E}" srcOrd="0" destOrd="0" presId="urn:microsoft.com/office/officeart/2005/8/layout/hierarchy1"/>
    <dgm:cxn modelId="{75E5C2E6-8F4C-CB44-8A42-CCFABF0E8898}" type="presParOf" srcId="{0877C105-E437-3541-BBDD-369BD6A1461E}" destId="{BC1CCECB-4D5E-2C4B-8873-83DE9EB70785}" srcOrd="0" destOrd="0" presId="urn:microsoft.com/office/officeart/2005/8/layout/hierarchy1"/>
    <dgm:cxn modelId="{C9A5E31D-882B-224F-986D-4DD4412325C4}" type="presParOf" srcId="{0877C105-E437-3541-BBDD-369BD6A1461E}" destId="{CC280E12-6CAD-2F4E-9702-F57B47794ED6}" srcOrd="1" destOrd="0" presId="urn:microsoft.com/office/officeart/2005/8/layout/hierarchy1"/>
    <dgm:cxn modelId="{D92C614F-DDAB-C040-AAB0-8981757C4639}" type="presParOf" srcId="{6C45F389-6064-FF4D-9600-ADE00A99FE32}" destId="{59A0ECB3-C317-404E-A763-D281CFC6CE4A}" srcOrd="1" destOrd="0" presId="urn:microsoft.com/office/officeart/2005/8/layout/hierarchy1"/>
    <dgm:cxn modelId="{0A771F5A-45C2-B942-828A-B99FCA78147B}" type="presParOf" srcId="{EC7060AC-A9E0-8D44-91B1-E2739CE64FD6}" destId="{9B8AB853-1751-804B-BA4D-954597E3E313}" srcOrd="1" destOrd="0" presId="urn:microsoft.com/office/officeart/2005/8/layout/hierarchy1"/>
    <dgm:cxn modelId="{98A3CDE6-AA9E-BB41-A3D8-B265880D7BAA}" type="presParOf" srcId="{9B8AB853-1751-804B-BA4D-954597E3E313}" destId="{D184D520-ABC1-2143-A755-C5E12FB48426}" srcOrd="0" destOrd="0" presId="urn:microsoft.com/office/officeart/2005/8/layout/hierarchy1"/>
    <dgm:cxn modelId="{3364A4BD-6DE7-F24B-BC65-2903A962B839}" type="presParOf" srcId="{D184D520-ABC1-2143-A755-C5E12FB48426}" destId="{DE1AE43B-E14A-E046-8729-2B03627B625F}" srcOrd="0" destOrd="0" presId="urn:microsoft.com/office/officeart/2005/8/layout/hierarchy1"/>
    <dgm:cxn modelId="{F7AE6330-C830-9B4B-97E0-1E7560EA969B}" type="presParOf" srcId="{D184D520-ABC1-2143-A755-C5E12FB48426}" destId="{81DA2FBB-E4E2-BD42-9994-C983E64CB207}" srcOrd="1" destOrd="0" presId="urn:microsoft.com/office/officeart/2005/8/layout/hierarchy1"/>
    <dgm:cxn modelId="{9A16010B-FD94-2D42-96A7-CF3D3AA64F8F}" type="presParOf" srcId="{9B8AB853-1751-804B-BA4D-954597E3E313}" destId="{4291F2FB-A6A3-4C49-918A-21653BA10D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798AE-6BDE-4836-8361-3F35B233940D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BADEE-9C68-4D05-A390-94F0B09FFCD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E9E52-3C02-49C3-8435-5A998DD8FFE7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REPERTORI MEDIALI DIFFERENZIATI E DIGITALIZZATI</a:t>
          </a:r>
          <a:endParaRPr lang="en-US" sz="2500" kern="1200"/>
        </a:p>
      </dsp:txBody>
      <dsp:txXfrm>
        <a:off x="1941716" y="718"/>
        <a:ext cx="4571887" cy="1681139"/>
      </dsp:txXfrm>
    </dsp:sp>
    <dsp:sp modelId="{9183BBD2-66C0-493D-B1DC-9106721E3BFC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81B46-B6EE-435A-9EDA-12D76103ACE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8EF86-7F80-4D22-BEEB-B7D69B195B1A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INTERDIPENDENZA DIGITALE</a:t>
          </a:r>
          <a:endParaRPr lang="en-US" sz="2500" kern="1200"/>
        </a:p>
      </dsp:txBody>
      <dsp:txXfrm>
        <a:off x="1941716" y="2102143"/>
        <a:ext cx="4571887" cy="1681139"/>
      </dsp:txXfrm>
    </dsp:sp>
    <dsp:sp modelId="{080B63F0-E156-458A-A578-7BB3F15AE59E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07AF2-BFFD-4D7E-92AB-7C54242B5974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FE90-6F40-41F8-A723-4D16660E5067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CONTINUITA’ REALE/DIGITALE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C6D34-3C59-9D4E-8090-BAF7725D750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B7E13-B5DB-8246-A59F-C97EC078A725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COMUNITA’ MEDIATIZZATE</a:t>
          </a:r>
          <a:endParaRPr lang="en-US" sz="2900" kern="1200"/>
        </a:p>
      </dsp:txBody>
      <dsp:txXfrm>
        <a:off x="378614" y="886531"/>
        <a:ext cx="2810360" cy="1744948"/>
      </dsp:txXfrm>
    </dsp:sp>
    <dsp:sp modelId="{37E70977-00B1-6244-8DDF-0EC7F667459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0E62A-A267-ED40-BB98-23588631AD44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PIATTAFORME DIGITALI DI PROSSIMITA’</a:t>
          </a:r>
          <a:endParaRPr lang="en-US" sz="2900" kern="1200"/>
        </a:p>
      </dsp:txBody>
      <dsp:txXfrm>
        <a:off x="3946203" y="886531"/>
        <a:ext cx="2810360" cy="1744948"/>
      </dsp:txXfrm>
    </dsp:sp>
    <dsp:sp modelId="{F0A26176-5C73-3A44-9D01-1A67A1FF22A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7E850-0833-AC4E-84F0-C03958AD7C3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PIATTAFORME DIGITALI DI PARTECIPAZIONE</a:t>
          </a:r>
          <a:endParaRPr lang="en-US" sz="2900" kern="1200"/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D4C5E-1F77-024A-A135-C6F12EBE26F8}">
      <dsp:nvSpPr>
        <dsp:cNvPr id="0" name=""/>
        <dsp:cNvSpPr/>
      </dsp:nvSpPr>
      <dsp:spPr>
        <a:xfrm>
          <a:off x="267576" y="1666"/>
          <a:ext cx="1891042" cy="11346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POPOLARITA’</a:t>
          </a:r>
          <a:endParaRPr lang="en-US" sz="2000" kern="1200"/>
        </a:p>
      </dsp:txBody>
      <dsp:txXfrm>
        <a:off x="267576" y="1666"/>
        <a:ext cx="1891042" cy="1134625"/>
      </dsp:txXfrm>
    </dsp:sp>
    <dsp:sp modelId="{E882A3C5-455E-E24E-81AD-DA25707CE891}">
      <dsp:nvSpPr>
        <dsp:cNvPr id="0" name=""/>
        <dsp:cNvSpPr/>
      </dsp:nvSpPr>
      <dsp:spPr>
        <a:xfrm>
          <a:off x="2347723" y="1666"/>
          <a:ext cx="1891042" cy="11346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STORYTELLING</a:t>
          </a:r>
          <a:endParaRPr lang="en-US" sz="2000" kern="1200"/>
        </a:p>
      </dsp:txBody>
      <dsp:txXfrm>
        <a:off x="2347723" y="1666"/>
        <a:ext cx="1891042" cy="1134625"/>
      </dsp:txXfrm>
    </dsp:sp>
    <dsp:sp modelId="{AD501329-FBDA-554C-B004-E844197C6252}">
      <dsp:nvSpPr>
        <dsp:cNvPr id="0" name=""/>
        <dsp:cNvSpPr/>
      </dsp:nvSpPr>
      <dsp:spPr>
        <a:xfrm>
          <a:off x="4427870" y="1666"/>
          <a:ext cx="1891042" cy="11346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USO DEI DATI (THICK E BIG DATA)</a:t>
          </a:r>
          <a:endParaRPr lang="en-US" sz="2000" kern="1200"/>
        </a:p>
      </dsp:txBody>
      <dsp:txXfrm>
        <a:off x="4427870" y="1666"/>
        <a:ext cx="1891042" cy="1134625"/>
      </dsp:txXfrm>
    </dsp:sp>
    <dsp:sp modelId="{24DF9EC7-BE38-7E4A-B3C7-26D02A93D047}">
      <dsp:nvSpPr>
        <dsp:cNvPr id="0" name=""/>
        <dsp:cNvSpPr/>
      </dsp:nvSpPr>
      <dsp:spPr>
        <a:xfrm>
          <a:off x="267576" y="1325396"/>
          <a:ext cx="1891042" cy="11346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COMUNITA’ DIGITALI</a:t>
          </a:r>
          <a:endParaRPr lang="en-US" sz="2000" kern="1200"/>
        </a:p>
      </dsp:txBody>
      <dsp:txXfrm>
        <a:off x="267576" y="1325396"/>
        <a:ext cx="1891042" cy="1134625"/>
      </dsp:txXfrm>
    </dsp:sp>
    <dsp:sp modelId="{DD2B3414-1918-574A-BEB7-15BA552D1A8F}">
      <dsp:nvSpPr>
        <dsp:cNvPr id="0" name=""/>
        <dsp:cNvSpPr/>
      </dsp:nvSpPr>
      <dsp:spPr>
        <a:xfrm>
          <a:off x="2347723" y="1325396"/>
          <a:ext cx="1891042" cy="11346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PIATTAFORME DIGITALI DI PROSSIMITA’</a:t>
          </a:r>
          <a:endParaRPr lang="en-US" sz="2000" kern="1200"/>
        </a:p>
      </dsp:txBody>
      <dsp:txXfrm>
        <a:off x="2347723" y="1325396"/>
        <a:ext cx="1891042" cy="1134625"/>
      </dsp:txXfrm>
    </dsp:sp>
    <dsp:sp modelId="{143C8CE9-C0B3-E148-8512-09F32F809458}">
      <dsp:nvSpPr>
        <dsp:cNvPr id="0" name=""/>
        <dsp:cNvSpPr/>
      </dsp:nvSpPr>
      <dsp:spPr>
        <a:xfrm>
          <a:off x="4427870" y="1325396"/>
          <a:ext cx="1891042" cy="11346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COMUNITA’ DI PRATICHE DEI COMUNICATORI</a:t>
          </a:r>
          <a:endParaRPr lang="en-US" sz="2000" kern="1200"/>
        </a:p>
      </dsp:txBody>
      <dsp:txXfrm>
        <a:off x="4427870" y="1325396"/>
        <a:ext cx="1891042" cy="1134625"/>
      </dsp:txXfrm>
    </dsp:sp>
    <dsp:sp modelId="{E34554A4-204A-2647-B266-735A0ABE76DA}">
      <dsp:nvSpPr>
        <dsp:cNvPr id="0" name=""/>
        <dsp:cNvSpPr/>
      </dsp:nvSpPr>
      <dsp:spPr>
        <a:xfrm>
          <a:off x="2347723" y="2649126"/>
          <a:ext cx="1891042" cy="11346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EMOZIONI</a:t>
          </a:r>
          <a:endParaRPr lang="en-US" sz="2000" kern="1200"/>
        </a:p>
      </dsp:txBody>
      <dsp:txXfrm>
        <a:off x="2347723" y="2649126"/>
        <a:ext cx="1891042" cy="1134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CCECB-4D5E-2C4B-8873-83DE9EB70785}">
      <dsp:nvSpPr>
        <dsp:cNvPr id="0" name=""/>
        <dsp:cNvSpPr/>
      </dsp:nvSpPr>
      <dsp:spPr>
        <a:xfrm>
          <a:off x="804" y="847751"/>
          <a:ext cx="2822091" cy="1792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280E12-6CAD-2F4E-9702-F57B47794ED6}">
      <dsp:nvSpPr>
        <dsp:cNvPr id="0" name=""/>
        <dsp:cNvSpPr/>
      </dsp:nvSpPr>
      <dsp:spPr>
        <a:xfrm>
          <a:off x="314369" y="1145639"/>
          <a:ext cx="2822091" cy="1792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SE VOGLIO IL CAMBIAMENTO, I PROTAGONISTI DEVONO ESSERE COLORO CHE SONO E SARANNO COINVOLTI NEL CAMBIAMENTO</a:t>
          </a:r>
          <a:endParaRPr lang="en-US" sz="1800" kern="1200"/>
        </a:p>
      </dsp:txBody>
      <dsp:txXfrm>
        <a:off x="366856" y="1198126"/>
        <a:ext cx="2717117" cy="1687054"/>
      </dsp:txXfrm>
    </dsp:sp>
    <dsp:sp modelId="{DE1AE43B-E14A-E046-8729-2B03627B625F}">
      <dsp:nvSpPr>
        <dsp:cNvPr id="0" name=""/>
        <dsp:cNvSpPr/>
      </dsp:nvSpPr>
      <dsp:spPr>
        <a:xfrm>
          <a:off x="3450027" y="847751"/>
          <a:ext cx="2822091" cy="1792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DA2FBB-E4E2-BD42-9994-C983E64CB207}">
      <dsp:nvSpPr>
        <dsp:cNvPr id="0" name=""/>
        <dsp:cNvSpPr/>
      </dsp:nvSpPr>
      <dsp:spPr>
        <a:xfrm>
          <a:off x="3763593" y="1145639"/>
          <a:ext cx="2822091" cy="1792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NELLA COMUNICAZIONE SIGNIFICA CHE E’ NECESSARIO COSTRUIRE INSIEME AI BENEFICIARI RENDENDOLI PRODUTTORI DI COMUNICAZIONE</a:t>
          </a:r>
          <a:endParaRPr lang="en-US" sz="1800" kern="1200"/>
        </a:p>
      </dsp:txBody>
      <dsp:txXfrm>
        <a:off x="3816080" y="1198126"/>
        <a:ext cx="2717117" cy="168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45AB7-9F37-D64B-9C8B-3FC52406C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EB8DA1-1DD5-9D48-9B4A-5009E420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612D2-8600-F346-9D67-4416D98D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CB0325-79DF-C045-ABFB-1A4AA4B2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6D357B-1EF7-7A4D-9425-07CB1F40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27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A108A-4F17-244D-B93B-C2B6FBC4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1B3E93-798C-D244-ADA6-E83074305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63714A-B580-DB42-BBEE-0EF300DD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5044E1-B8DB-214C-B79A-14D24810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289F40-9E70-E540-A7EA-46ECE893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91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C70B09-8470-A343-BFBD-0B6C7879C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D054D7-8097-D548-A07F-6F22100A2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F204F9-2C68-6740-A751-D2729361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AD79D3-49B6-DB42-AAE9-7CF53AB7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6F289-50AE-984F-BF89-45529A6C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7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055BD-0DB2-554C-82DA-C08A5CF2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DE608A-4842-C642-B5AE-9F75271BE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FD7209-6C8A-7F49-B0F5-7001F41F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AB503D-7355-5740-8317-4C02EC2F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F72B30-8C93-CD48-B488-3AF64579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7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97756-327F-4949-9876-A9B1F081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0BFFB1-DAB2-AB44-AADB-131877159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D15F88-73B3-1B4F-9C9A-0317B8AC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D0D081-AC93-4344-A48E-B4480AF9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301232-0AA3-D54D-BAF8-C6C51B3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9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86D30-8790-BB4D-9945-28138E69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AC6CF2-B5B2-8A45-9A46-434509D5A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048197-C2C9-2443-8C38-A8220A078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2DFAAE-A343-2E4F-91C7-1E945034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01AAEF-6CC4-C348-BFE1-D35BD47F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7E7406-CFE9-D247-A4D2-787F759F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1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069E1-5C72-7E48-BA99-587D7A9C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9E03D4-D222-CE46-83F0-0611CEE1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99DEF7-7BD0-2240-9704-DCBD3E0E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7FC143-2D57-0D4C-97C1-1FB8F19FC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56D687-FA2C-F44E-B4FF-7BE657539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56D8CB-FAB2-184F-AAD7-6BAC767F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ABC97E-25B2-2E41-8C61-0AFA18EB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B7D0E6-4662-4348-A69D-B3677AF0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21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56E86E-9FBE-8949-9ED6-FD11B1FA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5B1DE0-D305-234C-A015-8B64228E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190122-6CBA-AA47-9592-1ED362E5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C8669E-5FEE-3B43-B688-79171D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04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443DCF-3B85-224E-B624-2355534F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E5AE23-CD95-9E45-8907-2551AB2E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417AFB-057A-CC40-A75F-4E60C04C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13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3F0906-B2E1-C34A-AE58-36312583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7FC6E4-3F61-164F-BEB7-CB20DC7A5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EFBD59-2DE4-DD4B-9256-8D347B6E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DCB750-1816-B541-9CAC-D38D17DF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1FF6FB-C53A-B749-8DC7-1553DE77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42FBBE-11EC-3447-BA4C-B3F9FEF0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1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402A6-36DD-5044-B336-227D3398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B60EE1-2FB9-714C-9433-8F7ABE58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B2BCBE-1414-E54E-BA92-0783AFA2D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669FA8-1D97-B941-92E6-1A2D92D9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71790B-3595-ED46-957E-58158C6D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702655-E348-8440-B2DC-CD6224D2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7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944C18-D7D5-2346-B98D-E8FB069B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5DF71E-9DFA-AE4A-A06C-CE3D3214A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747EFF-F270-6F42-9786-919D28ADC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11F9-8D68-1D48-AE67-F23CCD3424A3}" type="datetimeFigureOut">
              <a:rPr lang="it-IT" smtClean="0"/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21CAF2-8ECF-8844-B407-B0287475B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013493-5B76-C849-98D9-3DF68F886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C0D5-BDA7-8840-8D69-49F04C673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19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arfalla che esce da una crisalide">
            <a:extLst>
              <a:ext uri="{FF2B5EF4-FFF2-40B4-BE49-F238E27FC236}">
                <a16:creationId xmlns:a16="http://schemas.microsoft.com/office/drawing/2014/main" id="{AB3C8684-EFA6-4151-BB45-B2EC3C79E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r="1" b="35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9" name="Rectangle 2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18FF91-AFF2-CF4A-86D8-1DD94D7E5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 dirty="0"/>
              <a:t>Cambiamento e comunicazione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22C2C5-7B86-024C-B72C-D39EEE350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it-IT" sz="2000"/>
              <a:t>DI</a:t>
            </a:r>
          </a:p>
          <a:p>
            <a:pPr algn="l"/>
            <a:r>
              <a:rPr lang="it-IT" sz="2000"/>
              <a:t>ANDREA VOLTERRANI</a:t>
            </a:r>
          </a:p>
          <a:p>
            <a:pPr algn="l"/>
            <a:r>
              <a:rPr lang="it-IT" sz="2000"/>
              <a:t>UNIVERSITA’ DI ROMA TOR VERGATA</a:t>
            </a: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89BCFAAF-F632-7047-8096-2B7CE3E575FB}"/>
              </a:ext>
            </a:extLst>
          </p:cNvPr>
          <p:cNvSpPr txBox="1">
            <a:spLocks/>
          </p:cNvSpPr>
          <p:nvPr/>
        </p:nvSpPr>
        <p:spPr>
          <a:xfrm>
            <a:off x="-42266" y="3428999"/>
            <a:ext cx="3201102" cy="2738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i="1" dirty="0"/>
              <a:t>E se diventi farfalla nessuno pensa più a ciò che è stato quando strisciavi per terra e non volevi le ali.</a:t>
            </a:r>
          </a:p>
          <a:p>
            <a:endParaRPr lang="it-IT" sz="2400" i="1" dirty="0"/>
          </a:p>
          <a:p>
            <a:r>
              <a:rPr lang="it-IT" sz="2400" i="1" dirty="0"/>
              <a:t>Alda Merini</a:t>
            </a:r>
          </a:p>
        </p:txBody>
      </p:sp>
    </p:spTree>
    <p:extLst>
      <p:ext uri="{BB962C8B-B14F-4D97-AF65-F5344CB8AC3E}">
        <p14:creationId xmlns:p14="http://schemas.microsoft.com/office/powerpoint/2010/main" val="208881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B9F38-EAE8-5E48-BDC3-04289F80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4100"/>
              <a:t>IL PROTAGONISMO DEI BENEFICIARI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D408B-918A-460C-A27F-8664C766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8" r="3577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A8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5B696B3-0D26-4494-8EAC-B1B84D305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792128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5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AC5914-66F7-D947-A514-6158E6E8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3400" dirty="0"/>
              <a:t>Per fare cosa?</a:t>
            </a:r>
            <a:br>
              <a:rPr lang="it-IT" sz="3400" dirty="0"/>
            </a:br>
            <a:br>
              <a:rPr lang="it-IT" sz="3400" dirty="0"/>
            </a:br>
            <a:r>
              <a:rPr lang="it-IT" sz="3400" dirty="0"/>
              <a:t>L’immaginazione civica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B9AC3-07E8-B843-9694-AECDC180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/>
              <a:t>L’immaginazione civica è un insieme di processi che consente di:</a:t>
            </a:r>
          </a:p>
          <a:p>
            <a:pPr marL="0" indent="0">
              <a:buNone/>
            </a:pPr>
            <a:endParaRPr lang="it-IT" sz="1700"/>
          </a:p>
          <a:p>
            <a:pPr>
              <a:buFontTx/>
              <a:buChar char="-"/>
            </a:pPr>
            <a:r>
              <a:rPr lang="it-IT" sz="1700"/>
              <a:t>Costruire relazioni</a:t>
            </a:r>
          </a:p>
          <a:p>
            <a:pPr>
              <a:buFontTx/>
              <a:buChar char="-"/>
            </a:pPr>
            <a:r>
              <a:rPr lang="it-IT" sz="1700"/>
              <a:t>Costruire processi partecipativi</a:t>
            </a:r>
          </a:p>
          <a:p>
            <a:pPr>
              <a:buFontTx/>
              <a:buChar char="-"/>
            </a:pPr>
            <a:r>
              <a:rPr lang="it-IT" sz="1700"/>
              <a:t>Costruire idee</a:t>
            </a:r>
          </a:p>
          <a:p>
            <a:pPr>
              <a:buFontTx/>
              <a:buChar char="-"/>
            </a:pPr>
            <a:r>
              <a:rPr lang="it-IT" sz="1700"/>
              <a:t>Fare politica</a:t>
            </a:r>
          </a:p>
          <a:p>
            <a:pPr>
              <a:buFontTx/>
              <a:buChar char="-"/>
            </a:pPr>
            <a:endParaRPr lang="it-IT" sz="1700"/>
          </a:p>
          <a:p>
            <a:pPr marL="0" indent="0">
              <a:buNone/>
            </a:pPr>
            <a:r>
              <a:rPr lang="it-IT" sz="1700"/>
              <a:t>Insieme per immaginare il futuro</a:t>
            </a:r>
          </a:p>
        </p:txBody>
      </p:sp>
      <p:pic>
        <p:nvPicPr>
          <p:cNvPr id="5" name="Picture 4" descr="Rotoli di progetti">
            <a:extLst>
              <a:ext uri="{FF2B5EF4-FFF2-40B4-BE49-F238E27FC236}">
                <a16:creationId xmlns:a16="http://schemas.microsoft.com/office/drawing/2014/main" id="{C4A9886C-857A-4500-BA83-D1C21BED3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229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C6C0A3-C877-D746-BAC1-3D1A2678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			Grazie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C3A24-4BE3-B448-AB5D-6E36EB2E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i="1"/>
              <a:t>Chiudete gli occhi e ricominciate.</a:t>
            </a:r>
            <a:br>
              <a:rPr lang="en-US" sz="2000" i="1"/>
            </a:br>
            <a:endParaRPr lang="en-US" sz="2000" i="1"/>
          </a:p>
          <a:p>
            <a:pPr marL="0"/>
            <a:r>
              <a:rPr lang="en-US" sz="2000" i="1"/>
              <a:t>Alejandro Jodorowsky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ABEF67-7C3A-684B-9189-D78FB2D75911}"/>
              </a:ext>
            </a:extLst>
          </p:cNvPr>
          <p:cNvSpPr txBox="1">
            <a:spLocks/>
          </p:cNvSpPr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sz="1700" i="1"/>
          </a:p>
          <a:p>
            <a:pPr marL="0"/>
            <a:r>
              <a:rPr lang="en-US" sz="1700" i="1"/>
              <a:t>Non abbiamo bisogno della magia per cambiare il mondo: abbiamo già dentro di noi tutto il potere di cui abbiamo bisogno, abbiamo il potere di immaginare le cose migliori di quelle che sono.</a:t>
            </a:r>
            <a:br>
              <a:rPr lang="en-US" sz="1700" i="1"/>
            </a:br>
            <a:endParaRPr lang="en-US" sz="1700" i="1"/>
          </a:p>
          <a:p>
            <a:pPr marL="0"/>
            <a:r>
              <a:rPr lang="en-US" sz="1700" i="1"/>
              <a:t>J. K. Rowling</a:t>
            </a:r>
          </a:p>
        </p:txBody>
      </p:sp>
    </p:spTree>
    <p:extLst>
      <p:ext uri="{BB962C8B-B14F-4D97-AF65-F5344CB8AC3E}">
        <p14:creationId xmlns:p14="http://schemas.microsoft.com/office/powerpoint/2010/main" val="39393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E62782-86AB-CD40-8333-5DBB8099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3400"/>
              <a:t>La comunicazione è uno dei motori centrali per il cambiamento sociale e culturale….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281E1-0063-5C4E-945C-571D984F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4000" dirty="0"/>
              <a:t>DOVE?</a:t>
            </a:r>
          </a:p>
        </p:txBody>
      </p:sp>
      <p:pic>
        <p:nvPicPr>
          <p:cNvPr id="5" name="Picture 4" descr="Un gruppo di figure stilizzate di legno colorate">
            <a:extLst>
              <a:ext uri="{FF2B5EF4-FFF2-40B4-BE49-F238E27FC236}">
                <a16:creationId xmlns:a16="http://schemas.microsoft.com/office/drawing/2014/main" id="{17CDE2C3-8352-495B-B487-D62EDA3BA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9" r="222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421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1772A6-BCB2-3145-BCCC-4AB663AF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it-IT"/>
          </a:p>
        </p:txBody>
      </p:sp>
      <p:pic>
        <p:nvPicPr>
          <p:cNvPr id="5" name="Picture 4" descr="Una freccia che punta a destra">
            <a:extLst>
              <a:ext uri="{FF2B5EF4-FFF2-40B4-BE49-F238E27FC236}">
                <a16:creationId xmlns:a16="http://schemas.microsoft.com/office/drawing/2014/main" id="{E380AF87-B98B-4F90-ACAB-4D5EBA7F6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" r="3888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9936CC-8F1B-C142-9502-A683B5E2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sz="4000" dirty="0"/>
              <a:t>COMUNITA’ AL PLURALE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1086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18339D-AA3A-E449-B385-9FE4B4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dirty="0"/>
              <a:t>MA OGGI….</a:t>
            </a:r>
          </a:p>
        </p:txBody>
      </p:sp>
      <p:pic>
        <p:nvPicPr>
          <p:cNvPr id="5" name="Picture 4" descr="Grafico su documento con penna">
            <a:extLst>
              <a:ext uri="{FF2B5EF4-FFF2-40B4-BE49-F238E27FC236}">
                <a16:creationId xmlns:a16="http://schemas.microsoft.com/office/drawing/2014/main" id="{5FFC37CA-345A-491E-A673-187393E91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4" r="1337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32863-6659-3E44-A60B-7BD3C2C1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it-IT" sz="2000" dirty="0"/>
              <a:t>DEEP MEDIATIZATION</a:t>
            </a:r>
          </a:p>
          <a:p>
            <a:endParaRPr lang="it-IT" sz="2000" dirty="0"/>
          </a:p>
          <a:p>
            <a:r>
              <a:rPr lang="it-IT" sz="2000" dirty="0"/>
              <a:t>COSTRUZIONE MEDIATA DELLA REALTA’ SOCIALE</a:t>
            </a:r>
          </a:p>
          <a:p>
            <a:endParaRPr lang="it-IT" sz="2000" dirty="0"/>
          </a:p>
          <a:p>
            <a:r>
              <a:rPr lang="it-IT" sz="2000" dirty="0"/>
              <a:t>PLATFORMIZZAZIONE DELLA SOCIETA’</a:t>
            </a:r>
          </a:p>
          <a:p>
            <a:endParaRPr lang="it-IT" sz="2000" dirty="0"/>
          </a:p>
          <a:p>
            <a:r>
              <a:rPr lang="it-IT" sz="2000" dirty="0"/>
              <a:t>DATIFICATION</a:t>
            </a:r>
          </a:p>
        </p:txBody>
      </p:sp>
    </p:spTree>
    <p:extLst>
      <p:ext uri="{BB962C8B-B14F-4D97-AF65-F5344CB8AC3E}">
        <p14:creationId xmlns:p14="http://schemas.microsoft.com/office/powerpoint/2010/main" val="240772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69DFBA-C02F-1F48-89E2-DB12CC58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PROCESSI PER LA COMUNICAZIONE DEL CAMBIAMENTO</a:t>
            </a:r>
          </a:p>
        </p:txBody>
      </p:sp>
      <p:pic>
        <p:nvPicPr>
          <p:cNvPr id="4" name="image16.png">
            <a:extLst>
              <a:ext uri="{FF2B5EF4-FFF2-40B4-BE49-F238E27FC236}">
                <a16:creationId xmlns:a16="http://schemas.microsoft.com/office/drawing/2014/main" id="{EABFD0E8-52F3-D347-8E76-E92A509A49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55793"/>
            <a:ext cx="7347537" cy="55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278C28-3378-0B49-A34E-E83D2E79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TRE QUESTIONI	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B3A147F-CA39-47B7-92A0-0707E2DAD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4595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74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5097ED-33E6-6843-89BE-79736155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it-IT" sz="4800"/>
              <a:t>CONSEGUENZE E PROSPETTIVE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17A5B6C-DE7B-4037-B0A8-C5993ABA2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04271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93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89CDFB-7650-BF41-A97F-51D1A4B3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3100"/>
              <a:t>QUALI TIPOLOGIE DI COMUNICAZIONE NELLE COMUNITA’?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485242-ECE5-3C49-9583-E11034ED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000"/>
              <a:t>INTERPERSONALE</a:t>
            </a:r>
          </a:p>
          <a:p>
            <a:r>
              <a:rPr lang="it-IT" sz="2000"/>
              <a:t>PARTECIPATIVA</a:t>
            </a:r>
          </a:p>
          <a:p>
            <a:r>
              <a:rPr lang="it-IT" sz="2000"/>
              <a:t>COLLEGANTE</a:t>
            </a:r>
          </a:p>
          <a:p>
            <a:r>
              <a:rPr lang="it-IT" sz="2000"/>
              <a:t>COMUNITARIA E TERRITORIALE</a:t>
            </a:r>
          </a:p>
          <a:p>
            <a:r>
              <a:rPr lang="it-IT" sz="2000"/>
              <a:t>MUTUALISTICA</a:t>
            </a:r>
          </a:p>
        </p:txBody>
      </p:sp>
      <p:pic>
        <p:nvPicPr>
          <p:cNvPr id="5" name="Picture 4" descr="Uno solo in una folla">
            <a:extLst>
              <a:ext uri="{FF2B5EF4-FFF2-40B4-BE49-F238E27FC236}">
                <a16:creationId xmlns:a16="http://schemas.microsoft.com/office/drawing/2014/main" id="{9EE912BD-1FAC-4BE0-8BC2-760519147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8" r="205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8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4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06FAA-F742-AB48-8787-466E880D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dirty="0"/>
              <a:t>LA STRATEGIA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CF64B-749C-4075-8DF6-F2D43C6FB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86" r="2469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8EF143C-1453-497E-9745-8DC2AB57C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28441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550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280</Words>
  <Application>Microsoft Macintosh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Cambiamento e comunicazione</vt:lpstr>
      <vt:lpstr>La comunicazione è uno dei motori centrali per il cambiamento sociale e culturale….</vt:lpstr>
      <vt:lpstr>Presentazione standard di PowerPoint</vt:lpstr>
      <vt:lpstr>MA OGGI….</vt:lpstr>
      <vt:lpstr>I PROCESSI PER LA COMUNICAZIONE DEL CAMBIAMENTO</vt:lpstr>
      <vt:lpstr>TRE QUESTIONI </vt:lpstr>
      <vt:lpstr>CONSEGUENZE E PROSPETTIVE</vt:lpstr>
      <vt:lpstr>QUALI TIPOLOGIE DI COMUNICAZIONE NELLE COMUNITA’?</vt:lpstr>
      <vt:lpstr>LA STRATEGIA</vt:lpstr>
      <vt:lpstr>IL PROTAGONISMO DEI BENEFICIARI </vt:lpstr>
      <vt:lpstr>Per fare cosa?  L’immaginazione civica</vt:lpstr>
      <vt:lpstr>     Grazie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Cambiamento</dc:title>
  <dc:creator>Andrea Volterrani</dc:creator>
  <cp:lastModifiedBy>Andrea Volterrani</cp:lastModifiedBy>
  <cp:revision>7</cp:revision>
  <dcterms:created xsi:type="dcterms:W3CDTF">2021-11-13T07:15:48Z</dcterms:created>
  <dcterms:modified xsi:type="dcterms:W3CDTF">2021-11-19T13:42:10Z</dcterms:modified>
</cp:coreProperties>
</file>